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Inter Bold" charset="1" panose="020B0802030000000004"/>
      <p:regular r:id="rId22"/>
    </p:embeddedFont>
    <p:embeddedFont>
      <p:font typeface="League Gothic" charset="1" panose="00000500000000000000"/>
      <p:regular r:id="rId23"/>
    </p:embeddedFont>
    <p:embeddedFont>
      <p:font typeface="Antonio Ultra-Bold" charset="1" panose="02000803000000000000"/>
      <p:regular r:id="rId24"/>
    </p:embeddedFont>
    <p:embeddedFont>
      <p:font typeface="Inter" charset="1" panose="020B0502030000000004"/>
      <p:regular r:id="rId25"/>
    </p:embeddedFont>
    <p:embeddedFont>
      <p:font typeface="Canva Sans" charset="1" panose="020B0503030501040103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9.jpeg" Type="http://schemas.openxmlformats.org/officeDocument/2006/relationships/image"/><Relationship Id="rId6" Target="../media/image20.jpeg" Type="http://schemas.openxmlformats.org/officeDocument/2006/relationships/image"/><Relationship Id="rId7" Target="../media/image21.jpeg" Type="http://schemas.openxmlformats.org/officeDocument/2006/relationships/image"/><Relationship Id="rId8" Target="../media/image22.jpeg" Type="http://schemas.openxmlformats.org/officeDocument/2006/relationships/image"/><Relationship Id="rId9" Target="../media/image5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3.jpeg" Type="http://schemas.openxmlformats.org/officeDocument/2006/relationships/image"/><Relationship Id="rId6" Target="../media/image24.jpeg" Type="http://schemas.openxmlformats.org/officeDocument/2006/relationships/image"/><Relationship Id="rId7" Target="../media/image25.jpeg" Type="http://schemas.openxmlformats.org/officeDocument/2006/relationships/image"/><Relationship Id="rId8" Target="../media/image5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6.jpeg" Type="http://schemas.openxmlformats.org/officeDocument/2006/relationships/image"/><Relationship Id="rId6" Target="../media/image27.jpeg" Type="http://schemas.openxmlformats.org/officeDocument/2006/relationships/image"/><Relationship Id="rId7" Target="../media/image28.jpeg" Type="http://schemas.openxmlformats.org/officeDocument/2006/relationships/image"/><Relationship Id="rId8" Target="../media/image29.jpeg" Type="http://schemas.openxmlformats.org/officeDocument/2006/relationships/image"/><Relationship Id="rId9" Target="../media/image5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png" Type="http://schemas.openxmlformats.org/officeDocument/2006/relationships/image"/><Relationship Id="rId12" Target="../media/image5.jpeg" Type="http://schemas.openxmlformats.org/officeDocument/2006/relationships/image"/><Relationship Id="rId2" Target="../media/image4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5.jpeg" Type="http://schemas.openxmlformats.org/officeDocument/2006/relationships/image"/><Relationship Id="rId2" Target="../media/image4.jpeg" Type="http://schemas.openxmlformats.org/officeDocument/2006/relationships/image"/><Relationship Id="rId3" Target="../media/image37.pn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Relationship Id="rId6" Target="../media/image40.png" Type="http://schemas.openxmlformats.org/officeDocument/2006/relationships/image"/><Relationship Id="rId7" Target="../media/image41.png" Type="http://schemas.openxmlformats.org/officeDocument/2006/relationships/image"/><Relationship Id="rId8" Target="../media/image4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43.pn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.jpeg" Type="http://schemas.openxmlformats.org/officeDocument/2006/relationships/image"/><Relationship Id="rId4" Target="../media/image4.jpeg" Type="http://schemas.openxmlformats.org/officeDocument/2006/relationships/image"/><Relationship Id="rId5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.jpeg" Type="http://schemas.openxmlformats.org/officeDocument/2006/relationships/image"/><Relationship Id="rId4" Target="../media/image8.pn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jpeg" Type="http://schemas.openxmlformats.org/officeDocument/2006/relationships/image"/><Relationship Id="rId4" Target="../media/image9.jpeg" Type="http://schemas.openxmlformats.org/officeDocument/2006/relationships/image"/><Relationship Id="rId5" Target="../media/image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jpeg" Type="http://schemas.openxmlformats.org/officeDocument/2006/relationships/image"/><Relationship Id="rId6" Target="../media/image16.jpeg" Type="http://schemas.openxmlformats.org/officeDocument/2006/relationships/image"/><Relationship Id="rId7" Target="../media/image17.jpeg" Type="http://schemas.openxmlformats.org/officeDocument/2006/relationships/image"/><Relationship Id="rId8" Target="../media/image5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4.jpeg" Type="http://schemas.openxmlformats.org/officeDocument/2006/relationships/image"/><Relationship Id="rId5" Target="../media/image18.pn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4.jpeg" Type="http://schemas.openxmlformats.org/officeDocument/2006/relationships/image"/><Relationship Id="rId5" Target="../media/image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png" Type="http://schemas.openxmlformats.org/officeDocument/2006/relationships/image"/><Relationship Id="rId4" Target="../media/image4.jpeg" Type="http://schemas.openxmlformats.org/officeDocument/2006/relationships/image"/><Relationship Id="rId5" Target="../media/image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100000">
              <a:srgbClr val="FFFC05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30306"/>
            <a:ext cx="19034427" cy="8411966"/>
          </a:xfrm>
          <a:custGeom>
            <a:avLst/>
            <a:gdLst/>
            <a:ahLst/>
            <a:cxnLst/>
            <a:rect r="r" b="b" t="t" l="l"/>
            <a:pathLst>
              <a:path h="8411966" w="19034427">
                <a:moveTo>
                  <a:pt x="0" y="0"/>
                </a:moveTo>
                <a:lnTo>
                  <a:pt x="19034427" y="0"/>
                </a:lnTo>
                <a:lnTo>
                  <a:pt x="19034427" y="8411967"/>
                </a:lnTo>
                <a:lnTo>
                  <a:pt x="0" y="8411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"/>
            </a:blip>
            <a:stretch>
              <a:fillRect l="-4016" t="-3635" r="-1874" b="-4487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10461714" y="-399586"/>
            <a:ext cx="7375836" cy="5452195"/>
            <a:chOff x="0" y="0"/>
            <a:chExt cx="1942607" cy="143596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42607" cy="1435969"/>
            </a:xfrm>
            <a:custGeom>
              <a:avLst/>
              <a:gdLst/>
              <a:ahLst/>
              <a:cxnLst/>
              <a:rect r="r" b="b" t="t" l="l"/>
              <a:pathLst>
                <a:path h="1435969" w="1942607">
                  <a:moveTo>
                    <a:pt x="0" y="0"/>
                  </a:moveTo>
                  <a:lnTo>
                    <a:pt x="1942607" y="0"/>
                  </a:lnTo>
                  <a:lnTo>
                    <a:pt x="1942607" y="1435969"/>
                  </a:lnTo>
                  <a:lnTo>
                    <a:pt x="0" y="1435969"/>
                  </a:lnTo>
                  <a:close/>
                </a:path>
              </a:pathLst>
            </a:custGeom>
            <a:solidFill>
              <a:srgbClr val="F8D038"/>
            </a:solidFill>
            <a:ln cap="sq">
              <a:noFill/>
              <a:prstDash val="sysDot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942607" cy="14740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12248" y="8348507"/>
            <a:ext cx="18741561" cy="2265828"/>
            <a:chOff x="0" y="0"/>
            <a:chExt cx="4936049" cy="59676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36049" cy="596761"/>
            </a:xfrm>
            <a:custGeom>
              <a:avLst/>
              <a:gdLst/>
              <a:ahLst/>
              <a:cxnLst/>
              <a:rect r="r" b="b" t="t" l="l"/>
              <a:pathLst>
                <a:path h="596761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596761"/>
                  </a:lnTo>
                  <a:lnTo>
                    <a:pt x="0" y="596761"/>
                  </a:lnTo>
                  <a:close/>
                </a:path>
              </a:pathLst>
            </a:custGeom>
            <a:solidFill>
              <a:srgbClr val="F8D03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936049" cy="6348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true" flipV="false" rot="0">
            <a:off x="10091212" y="1019175"/>
            <a:ext cx="7988081" cy="7988081"/>
          </a:xfrm>
          <a:custGeom>
            <a:avLst/>
            <a:gdLst/>
            <a:ahLst/>
            <a:cxnLst/>
            <a:rect r="r" b="b" t="t" l="l"/>
            <a:pathLst>
              <a:path h="7988081" w="7988081">
                <a:moveTo>
                  <a:pt x="7988080" y="0"/>
                </a:moveTo>
                <a:lnTo>
                  <a:pt x="0" y="0"/>
                </a:lnTo>
                <a:lnTo>
                  <a:pt x="0" y="7988081"/>
                </a:lnTo>
                <a:lnTo>
                  <a:pt x="7988080" y="7988081"/>
                </a:lnTo>
                <a:lnTo>
                  <a:pt x="798808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435434" y="568406"/>
            <a:ext cx="7375836" cy="737583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9153" t="0" r="-38378" b="0"/>
              </a:stretch>
            </a:blipFill>
            <a:ln cap="sq">
              <a:noFill/>
              <a:prstDash val="sysDot"/>
              <a:miter/>
            </a:ln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402784" y="1498623"/>
            <a:ext cx="9688427" cy="4477436"/>
          </a:xfrm>
          <a:custGeom>
            <a:avLst/>
            <a:gdLst/>
            <a:ahLst/>
            <a:cxnLst/>
            <a:rect r="r" b="b" t="t" l="l"/>
            <a:pathLst>
              <a:path h="4477436" w="9688427">
                <a:moveTo>
                  <a:pt x="0" y="0"/>
                </a:moveTo>
                <a:lnTo>
                  <a:pt x="9688428" y="0"/>
                </a:lnTo>
                <a:lnTo>
                  <a:pt x="9688428" y="4477435"/>
                </a:lnTo>
                <a:lnTo>
                  <a:pt x="0" y="447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87" t="-3647" r="-4334" b="-4855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317059" y="8646055"/>
            <a:ext cx="7938112" cy="1434224"/>
            <a:chOff x="0" y="0"/>
            <a:chExt cx="10584149" cy="1912299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10584149" cy="1912299"/>
              <a:chOff x="0" y="0"/>
              <a:chExt cx="3587979" cy="648261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3587979" cy="648261"/>
              </a:xfrm>
              <a:custGeom>
                <a:avLst/>
                <a:gdLst/>
                <a:ahLst/>
                <a:cxnLst/>
                <a:rect r="r" b="b" t="t" l="l"/>
                <a:pathLst>
                  <a:path h="648261" w="3587979">
                    <a:moveTo>
                      <a:pt x="3384779" y="0"/>
                    </a:moveTo>
                    <a:cubicBezTo>
                      <a:pt x="3497003" y="0"/>
                      <a:pt x="3587979" y="145118"/>
                      <a:pt x="3587979" y="324130"/>
                    </a:cubicBezTo>
                    <a:cubicBezTo>
                      <a:pt x="3587979" y="503143"/>
                      <a:pt x="3497003" y="648261"/>
                      <a:pt x="3384779" y="648261"/>
                    </a:cubicBezTo>
                    <a:lnTo>
                      <a:pt x="203200" y="648261"/>
                    </a:lnTo>
                    <a:cubicBezTo>
                      <a:pt x="90976" y="648261"/>
                      <a:pt x="0" y="503143"/>
                      <a:pt x="0" y="324130"/>
                    </a:cubicBezTo>
                    <a:cubicBezTo>
                      <a:pt x="0" y="145118"/>
                      <a:pt x="90976" y="0"/>
                      <a:pt x="2032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C05">
                      <a:alpha val="100000"/>
                    </a:srgbClr>
                  </a:gs>
                </a:gsLst>
                <a:lin ang="5400000"/>
              </a:gradFill>
              <a:ln w="476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38100"/>
                <a:ext cx="3587979" cy="68636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7" id="17"/>
            <p:cNvSpPr txBox="true"/>
            <p:nvPr/>
          </p:nvSpPr>
          <p:spPr>
            <a:xfrm rot="0">
              <a:off x="761027" y="144290"/>
              <a:ext cx="8698584" cy="1547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18"/>
                </a:lnSpc>
                <a:spcBef>
                  <a:spcPct val="0"/>
                </a:spcBef>
              </a:pPr>
              <a:r>
                <a:rPr lang="en-US" b="true" sz="337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Whe</a:t>
              </a:r>
              <a:r>
                <a:rPr lang="en-US" b="true" sz="337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re every child's dream takes its first flight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761027" y="130391"/>
              <a:ext cx="8698584" cy="1547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18"/>
                </a:lnSpc>
                <a:spcBef>
                  <a:spcPct val="0"/>
                </a:spcBef>
              </a:pPr>
              <a:r>
                <a:rPr lang="en-US" b="true" sz="3370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Whe</a:t>
              </a:r>
              <a:r>
                <a:rPr lang="en-US" b="true" sz="3370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re every child's dream takes its first flight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2125517" y="6295198"/>
            <a:ext cx="6242963" cy="1133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16"/>
              </a:lnSpc>
              <a:spcBef>
                <a:spcPct val="0"/>
              </a:spcBef>
            </a:pPr>
            <a:r>
              <a:rPr lang="en-US" sz="6583" spc="283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NURSERY TO GRADE VII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9144000" y="8348507"/>
            <a:ext cx="9144000" cy="1898592"/>
            <a:chOff x="0" y="0"/>
            <a:chExt cx="12192000" cy="253145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2167278" cy="972972"/>
            </a:xfrm>
            <a:custGeom>
              <a:avLst/>
              <a:gdLst/>
              <a:ahLst/>
              <a:cxnLst/>
              <a:rect r="r" b="b" t="t" l="l"/>
              <a:pathLst>
                <a:path h="972972" w="12167278">
                  <a:moveTo>
                    <a:pt x="0" y="0"/>
                  </a:moveTo>
                  <a:lnTo>
                    <a:pt x="12167278" y="0"/>
                  </a:lnTo>
                  <a:lnTo>
                    <a:pt x="12167278" y="972972"/>
                  </a:lnTo>
                  <a:lnTo>
                    <a:pt x="0" y="9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9058" t="-2777841" r="-34370" b="-455417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5960032" y="962933"/>
              <a:ext cx="6231968" cy="1568523"/>
            </a:xfrm>
            <a:custGeom>
              <a:avLst/>
              <a:gdLst/>
              <a:ahLst/>
              <a:cxnLst/>
              <a:rect r="r" b="b" t="t" l="l"/>
              <a:pathLst>
                <a:path h="1568523" w="6231968">
                  <a:moveTo>
                    <a:pt x="0" y="0"/>
                  </a:moveTo>
                  <a:lnTo>
                    <a:pt x="6231968" y="0"/>
                  </a:lnTo>
                  <a:lnTo>
                    <a:pt x="6231968" y="1568523"/>
                  </a:lnTo>
                  <a:lnTo>
                    <a:pt x="0" y="156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75200" t="-1191137" r="-135751" b="-84247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962933"/>
              <a:ext cx="6083639" cy="1538406"/>
            </a:xfrm>
            <a:custGeom>
              <a:avLst/>
              <a:gdLst/>
              <a:ahLst/>
              <a:cxnLst/>
              <a:rect r="r" b="b" t="t" l="l"/>
              <a:pathLst>
                <a:path h="1538406" w="6083639">
                  <a:moveTo>
                    <a:pt x="0" y="0"/>
                  </a:moveTo>
                  <a:lnTo>
                    <a:pt x="6083639" y="0"/>
                  </a:lnTo>
                  <a:lnTo>
                    <a:pt x="6083639" y="1538407"/>
                  </a:lnTo>
                  <a:lnTo>
                    <a:pt x="0" y="1538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50000">
              <a:srgbClr val="FFFC05">
                <a:alpha val="100000"/>
              </a:srgbClr>
            </a:gs>
            <a:gs pos="100000">
              <a:srgbClr val="EDEA06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2248" y="9258300"/>
            <a:ext cx="18741561" cy="1356035"/>
            <a:chOff x="0" y="0"/>
            <a:chExt cx="4936049" cy="357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36049" cy="357145"/>
            </a:xfrm>
            <a:custGeom>
              <a:avLst/>
              <a:gdLst/>
              <a:ahLst/>
              <a:cxnLst/>
              <a:rect r="r" b="b" t="t" l="l"/>
              <a:pathLst>
                <a:path h="357145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357145"/>
                  </a:lnTo>
                  <a:lnTo>
                    <a:pt x="0" y="357145"/>
                  </a:lnTo>
                  <a:close/>
                </a:path>
              </a:pathLst>
            </a:custGeom>
            <a:solidFill>
              <a:srgbClr val="FDFF9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36049" cy="395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706725" y="187055"/>
            <a:ext cx="2369640" cy="1095112"/>
          </a:xfrm>
          <a:custGeom>
            <a:avLst/>
            <a:gdLst/>
            <a:ahLst/>
            <a:cxnLst/>
            <a:rect r="r" b="b" t="t" l="l"/>
            <a:pathLst>
              <a:path h="1095112" w="2369640">
                <a:moveTo>
                  <a:pt x="0" y="0"/>
                </a:moveTo>
                <a:lnTo>
                  <a:pt x="2369640" y="0"/>
                </a:lnTo>
                <a:lnTo>
                  <a:pt x="2369640" y="1095112"/>
                </a:lnTo>
                <a:lnTo>
                  <a:pt x="0" y="1095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87" t="-3647" r="-4334" b="-485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98295" y="190669"/>
            <a:ext cx="7318355" cy="2012548"/>
          </a:xfrm>
          <a:custGeom>
            <a:avLst/>
            <a:gdLst/>
            <a:ahLst/>
            <a:cxnLst/>
            <a:rect r="r" b="b" t="t" l="l"/>
            <a:pathLst>
              <a:path h="2012548" w="7318355">
                <a:moveTo>
                  <a:pt x="0" y="0"/>
                </a:moveTo>
                <a:lnTo>
                  <a:pt x="7318355" y="0"/>
                </a:lnTo>
                <a:lnTo>
                  <a:pt x="7318355" y="2012548"/>
                </a:lnTo>
                <a:lnTo>
                  <a:pt x="0" y="20125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1748278" y="187055"/>
            <a:ext cx="6080837" cy="8343905"/>
            <a:chOff x="0" y="0"/>
            <a:chExt cx="4589780" cy="62979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591050" cy="6297930"/>
            </a:xfrm>
            <a:custGeom>
              <a:avLst/>
              <a:gdLst/>
              <a:ahLst/>
              <a:cxnLst/>
              <a:rect r="r" b="b" t="t" l="l"/>
              <a:pathLst>
                <a:path h="6297930" w="459105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EE826C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8110" y="4533900"/>
              <a:ext cx="1645920" cy="1645920"/>
            </a:xfrm>
            <a:custGeom>
              <a:avLst/>
              <a:gdLst/>
              <a:ahLst/>
              <a:cxnLst/>
              <a:rect r="r" b="b" t="t" l="l"/>
              <a:pathLst>
                <a:path h="1645920" w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5"/>
              <a:stretch>
                <a:fillRect l="-11317" t="-30011" r="-62031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18110" y="118110"/>
              <a:ext cx="1645920" cy="1644650"/>
            </a:xfrm>
            <a:custGeom>
              <a:avLst/>
              <a:gdLst/>
              <a:ahLst/>
              <a:cxnLst/>
              <a:rect r="r" b="b" t="t" l="l"/>
              <a:pathLst>
                <a:path h="1644650" w="164592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6"/>
              <a:stretch>
                <a:fillRect l="-24988" t="0" r="-24988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826260" y="1827530"/>
              <a:ext cx="2644140" cy="2644140"/>
            </a:xfrm>
            <a:custGeom>
              <a:avLst/>
              <a:gdLst/>
              <a:ahLst/>
              <a:cxnLst/>
              <a:rect r="r" b="b" t="t" l="l"/>
              <a:pathLst>
                <a:path h="2644140" w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7"/>
              <a:stretch>
                <a:fillRect l="-25046" t="0" r="-25046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479334" y="2402109"/>
            <a:ext cx="3921025" cy="3921025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317" y="318"/>
              <a:ext cx="6349365" cy="6349365"/>
            </a:xfrm>
            <a:custGeom>
              <a:avLst/>
              <a:gdLst/>
              <a:ahLst/>
              <a:cxnLst/>
              <a:rect r="r" b="b" t="t" l="l"/>
              <a:pathLst>
                <a:path h="6349365" w="6349365">
                  <a:moveTo>
                    <a:pt x="286703" y="3869372"/>
                  </a:moveTo>
                  <a:lnTo>
                    <a:pt x="641033" y="4223702"/>
                  </a:lnTo>
                  <a:lnTo>
                    <a:pt x="641033" y="4725352"/>
                  </a:lnTo>
                  <a:cubicBezTo>
                    <a:pt x="641033" y="5265102"/>
                    <a:pt x="1082993" y="5708332"/>
                    <a:pt x="1624013" y="5708332"/>
                  </a:cubicBezTo>
                  <a:lnTo>
                    <a:pt x="2125663" y="5708332"/>
                  </a:lnTo>
                  <a:lnTo>
                    <a:pt x="2479993" y="6062662"/>
                  </a:lnTo>
                  <a:cubicBezTo>
                    <a:pt x="2862263" y="6444932"/>
                    <a:pt x="3487103" y="6444932"/>
                    <a:pt x="3869373" y="6062662"/>
                  </a:cubicBezTo>
                  <a:lnTo>
                    <a:pt x="4223703" y="5708332"/>
                  </a:lnTo>
                  <a:lnTo>
                    <a:pt x="4725353" y="5708332"/>
                  </a:lnTo>
                  <a:cubicBezTo>
                    <a:pt x="5265103" y="5708332"/>
                    <a:pt x="5708333" y="5266372"/>
                    <a:pt x="5708333" y="4725352"/>
                  </a:cubicBezTo>
                  <a:lnTo>
                    <a:pt x="5708333" y="4223702"/>
                  </a:lnTo>
                  <a:lnTo>
                    <a:pt x="6062663" y="3869372"/>
                  </a:lnTo>
                  <a:cubicBezTo>
                    <a:pt x="6444933" y="3487102"/>
                    <a:pt x="6444933" y="2862262"/>
                    <a:pt x="6062663" y="2479992"/>
                  </a:cubicBezTo>
                  <a:lnTo>
                    <a:pt x="5708333" y="2125662"/>
                  </a:lnTo>
                  <a:lnTo>
                    <a:pt x="5708333" y="1624012"/>
                  </a:lnTo>
                  <a:cubicBezTo>
                    <a:pt x="5708333" y="1084262"/>
                    <a:pt x="5266373" y="641032"/>
                    <a:pt x="4725353" y="641032"/>
                  </a:cubicBezTo>
                  <a:lnTo>
                    <a:pt x="4223703" y="641032"/>
                  </a:lnTo>
                  <a:lnTo>
                    <a:pt x="3869373" y="286702"/>
                  </a:lnTo>
                  <a:cubicBezTo>
                    <a:pt x="3487103" y="-95568"/>
                    <a:pt x="2862263" y="-95568"/>
                    <a:pt x="2479993" y="286702"/>
                  </a:cubicBezTo>
                  <a:lnTo>
                    <a:pt x="2125663" y="641032"/>
                  </a:lnTo>
                  <a:lnTo>
                    <a:pt x="1624013" y="641032"/>
                  </a:lnTo>
                  <a:cubicBezTo>
                    <a:pt x="1084263" y="641032"/>
                    <a:pt x="641033" y="1082992"/>
                    <a:pt x="641033" y="1624012"/>
                  </a:cubicBezTo>
                  <a:lnTo>
                    <a:pt x="641033" y="2125662"/>
                  </a:lnTo>
                  <a:lnTo>
                    <a:pt x="286703" y="2479992"/>
                  </a:lnTo>
                  <a:cubicBezTo>
                    <a:pt x="-95567" y="2862262"/>
                    <a:pt x="-95567" y="3487102"/>
                    <a:pt x="286703" y="3869372"/>
                  </a:cubicBezTo>
                  <a:close/>
                </a:path>
              </a:pathLst>
            </a:custGeom>
            <a:solidFill>
              <a:srgbClr val="35C6F4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68020" y="668020"/>
              <a:ext cx="5013960" cy="5013960"/>
            </a:xfrm>
            <a:custGeom>
              <a:avLst/>
              <a:gdLst/>
              <a:ahLst/>
              <a:cxnLst/>
              <a:rect r="r" b="b" t="t" l="l"/>
              <a:pathLst>
                <a:path h="5013960" w="5013960">
                  <a:moveTo>
                    <a:pt x="0" y="2506980"/>
                  </a:moveTo>
                  <a:cubicBezTo>
                    <a:pt x="0" y="3891280"/>
                    <a:pt x="1122680" y="5013960"/>
                    <a:pt x="2506980" y="5013960"/>
                  </a:cubicBezTo>
                  <a:cubicBezTo>
                    <a:pt x="3891280" y="5013960"/>
                    <a:pt x="5013960" y="3891280"/>
                    <a:pt x="5013960" y="2506980"/>
                  </a:cubicBezTo>
                  <a:cubicBezTo>
                    <a:pt x="5013960" y="1122680"/>
                    <a:pt x="3891280" y="0"/>
                    <a:pt x="2506980" y="0"/>
                  </a:cubicBezTo>
                  <a:cubicBezTo>
                    <a:pt x="1122680" y="0"/>
                    <a:pt x="0" y="1122680"/>
                    <a:pt x="0" y="2506980"/>
                  </a:cubicBezTo>
                  <a:close/>
                </a:path>
              </a:pathLst>
            </a:custGeom>
            <a:blipFill>
              <a:blip r:embed="rId8"/>
              <a:stretch>
                <a:fillRect l="-25046" t="0" r="-25046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298295" y="2317517"/>
            <a:ext cx="8845705" cy="6746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71"/>
              </a:lnSpc>
              <a:spcBef>
                <a:spcPct val="0"/>
              </a:spcBef>
            </a:pPr>
            <a:r>
              <a:rPr lang="en-US" sz="4265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BB School emphasizes essential life skills including problem-solving, decision-making, communication, time management, and emotional intelligence. These skills help students’ become independent, responsible, and adaptable individuals.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-332075" y="596944"/>
            <a:ext cx="8579095" cy="1227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38"/>
              </a:lnSpc>
              <a:spcBef>
                <a:spcPct val="0"/>
              </a:spcBef>
            </a:pPr>
            <a:r>
              <a:rPr lang="en-US" b="true" sz="71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L</a:t>
            </a:r>
            <a:r>
              <a:rPr lang="en-US" b="true" sz="71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ife Skills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9144000" y="8348507"/>
            <a:ext cx="9144000" cy="1898592"/>
            <a:chOff x="0" y="0"/>
            <a:chExt cx="12192000" cy="253145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167278" cy="972972"/>
            </a:xfrm>
            <a:custGeom>
              <a:avLst/>
              <a:gdLst/>
              <a:ahLst/>
              <a:cxnLst/>
              <a:rect r="r" b="b" t="t" l="l"/>
              <a:pathLst>
                <a:path h="972972" w="12167278">
                  <a:moveTo>
                    <a:pt x="0" y="0"/>
                  </a:moveTo>
                  <a:lnTo>
                    <a:pt x="12167278" y="0"/>
                  </a:lnTo>
                  <a:lnTo>
                    <a:pt x="12167278" y="972972"/>
                  </a:lnTo>
                  <a:lnTo>
                    <a:pt x="0" y="9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59058" t="-2777841" r="-34370" b="-455417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5960032" y="962933"/>
              <a:ext cx="6231968" cy="1568523"/>
            </a:xfrm>
            <a:custGeom>
              <a:avLst/>
              <a:gdLst/>
              <a:ahLst/>
              <a:cxnLst/>
              <a:rect r="r" b="b" t="t" l="l"/>
              <a:pathLst>
                <a:path h="1568523" w="6231968">
                  <a:moveTo>
                    <a:pt x="0" y="0"/>
                  </a:moveTo>
                  <a:lnTo>
                    <a:pt x="6231968" y="0"/>
                  </a:lnTo>
                  <a:lnTo>
                    <a:pt x="6231968" y="1568523"/>
                  </a:lnTo>
                  <a:lnTo>
                    <a:pt x="0" y="156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75200" t="-1191137" r="-135751" b="-84247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962933"/>
              <a:ext cx="6083639" cy="1538406"/>
            </a:xfrm>
            <a:custGeom>
              <a:avLst/>
              <a:gdLst/>
              <a:ahLst/>
              <a:cxnLst/>
              <a:rect r="r" b="b" t="t" l="l"/>
              <a:pathLst>
                <a:path h="1538406" w="6083639">
                  <a:moveTo>
                    <a:pt x="0" y="0"/>
                  </a:moveTo>
                  <a:lnTo>
                    <a:pt x="6083639" y="0"/>
                  </a:lnTo>
                  <a:lnTo>
                    <a:pt x="6083639" y="1538407"/>
                  </a:lnTo>
                  <a:lnTo>
                    <a:pt x="0" y="1538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50000">
              <a:srgbClr val="FFFC05">
                <a:alpha val="100000"/>
              </a:srgbClr>
            </a:gs>
            <a:gs pos="100000">
              <a:srgbClr val="EDEA06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2248" y="9258300"/>
            <a:ext cx="18741561" cy="1356035"/>
            <a:chOff x="0" y="0"/>
            <a:chExt cx="4936049" cy="357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36049" cy="357145"/>
            </a:xfrm>
            <a:custGeom>
              <a:avLst/>
              <a:gdLst/>
              <a:ahLst/>
              <a:cxnLst/>
              <a:rect r="r" b="b" t="t" l="l"/>
              <a:pathLst>
                <a:path h="357145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357145"/>
                  </a:lnTo>
                  <a:lnTo>
                    <a:pt x="0" y="357145"/>
                  </a:lnTo>
                  <a:close/>
                </a:path>
              </a:pathLst>
            </a:custGeom>
            <a:solidFill>
              <a:srgbClr val="FDFF9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36049" cy="395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706725" y="187055"/>
            <a:ext cx="2369640" cy="1095112"/>
          </a:xfrm>
          <a:custGeom>
            <a:avLst/>
            <a:gdLst/>
            <a:ahLst/>
            <a:cxnLst/>
            <a:rect r="r" b="b" t="t" l="l"/>
            <a:pathLst>
              <a:path h="1095112" w="2369640">
                <a:moveTo>
                  <a:pt x="0" y="0"/>
                </a:moveTo>
                <a:lnTo>
                  <a:pt x="2369640" y="0"/>
                </a:lnTo>
                <a:lnTo>
                  <a:pt x="2369640" y="1095112"/>
                </a:lnTo>
                <a:lnTo>
                  <a:pt x="0" y="1095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87" t="-3647" r="-4334" b="-485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93942" y="187055"/>
            <a:ext cx="7318355" cy="2012548"/>
          </a:xfrm>
          <a:custGeom>
            <a:avLst/>
            <a:gdLst/>
            <a:ahLst/>
            <a:cxnLst/>
            <a:rect r="r" b="b" t="t" l="l"/>
            <a:pathLst>
              <a:path h="2012548" w="7318355">
                <a:moveTo>
                  <a:pt x="0" y="0"/>
                </a:moveTo>
                <a:lnTo>
                  <a:pt x="7318355" y="0"/>
                </a:lnTo>
                <a:lnTo>
                  <a:pt x="7318355" y="2012547"/>
                </a:lnTo>
                <a:lnTo>
                  <a:pt x="0" y="2012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417382" y="187055"/>
            <a:ext cx="4956445" cy="495644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5"/>
              <a:stretch>
                <a:fillRect l="-25046" t="0" r="-25046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459655" y="4722677"/>
            <a:ext cx="3828345" cy="3828345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6"/>
              <a:stretch>
                <a:fillRect l="-25046" t="0" r="-25046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394855" y="4722677"/>
            <a:ext cx="3828345" cy="3828345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7"/>
              <a:stretch>
                <a:fillRect l="-25046" t="0" r="-25046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336668" y="2235905"/>
            <a:ext cx="10058187" cy="6745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39"/>
              </a:lnSpc>
              <a:spcBef>
                <a:spcPct val="0"/>
              </a:spcBef>
            </a:pPr>
            <a:r>
              <a:rPr lang="en-US" sz="4813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Through</a:t>
            </a:r>
            <a:r>
              <a:rPr lang="en-US" sz="4813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 workshops, assemblies, leadership programs, and interactive sessions, BB School focuses on building self-confidence, positive attitude, public speaking, and leadership qualities to shape well-rounded personalities.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6668" y="668761"/>
            <a:ext cx="7912297" cy="944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98"/>
              </a:lnSpc>
              <a:spcBef>
                <a:spcPct val="0"/>
              </a:spcBef>
            </a:pPr>
            <a:r>
              <a:rPr lang="en-US" b="true" sz="55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Person</a:t>
            </a:r>
            <a:r>
              <a:rPr lang="en-US" b="true" sz="55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ality Development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9144000" y="8348507"/>
            <a:ext cx="9144000" cy="1898592"/>
            <a:chOff x="0" y="0"/>
            <a:chExt cx="12192000" cy="253145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167278" cy="972972"/>
            </a:xfrm>
            <a:custGeom>
              <a:avLst/>
              <a:gdLst/>
              <a:ahLst/>
              <a:cxnLst/>
              <a:rect r="r" b="b" t="t" l="l"/>
              <a:pathLst>
                <a:path h="972972" w="12167278">
                  <a:moveTo>
                    <a:pt x="0" y="0"/>
                  </a:moveTo>
                  <a:lnTo>
                    <a:pt x="12167278" y="0"/>
                  </a:lnTo>
                  <a:lnTo>
                    <a:pt x="12167278" y="972972"/>
                  </a:lnTo>
                  <a:lnTo>
                    <a:pt x="0" y="9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59058" t="-2777841" r="-34370" b="-455417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960032" y="962933"/>
              <a:ext cx="6231968" cy="1568523"/>
            </a:xfrm>
            <a:custGeom>
              <a:avLst/>
              <a:gdLst/>
              <a:ahLst/>
              <a:cxnLst/>
              <a:rect r="r" b="b" t="t" l="l"/>
              <a:pathLst>
                <a:path h="1568523" w="6231968">
                  <a:moveTo>
                    <a:pt x="0" y="0"/>
                  </a:moveTo>
                  <a:lnTo>
                    <a:pt x="6231968" y="0"/>
                  </a:lnTo>
                  <a:lnTo>
                    <a:pt x="6231968" y="1568523"/>
                  </a:lnTo>
                  <a:lnTo>
                    <a:pt x="0" y="156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75200" t="-1191137" r="-135751" b="-84247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962933"/>
              <a:ext cx="6083639" cy="1538406"/>
            </a:xfrm>
            <a:custGeom>
              <a:avLst/>
              <a:gdLst/>
              <a:ahLst/>
              <a:cxnLst/>
              <a:rect r="r" b="b" t="t" l="l"/>
              <a:pathLst>
                <a:path h="1538406" w="6083639">
                  <a:moveTo>
                    <a:pt x="0" y="0"/>
                  </a:moveTo>
                  <a:lnTo>
                    <a:pt x="6083639" y="0"/>
                  </a:lnTo>
                  <a:lnTo>
                    <a:pt x="6083639" y="1538407"/>
                  </a:lnTo>
                  <a:lnTo>
                    <a:pt x="0" y="1538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50000">
              <a:srgbClr val="FFFC05">
                <a:alpha val="100000"/>
              </a:srgbClr>
            </a:gs>
            <a:gs pos="100000">
              <a:srgbClr val="EDEA06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2248" y="9258300"/>
            <a:ext cx="18741561" cy="1356035"/>
            <a:chOff x="0" y="0"/>
            <a:chExt cx="4936049" cy="357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36049" cy="357145"/>
            </a:xfrm>
            <a:custGeom>
              <a:avLst/>
              <a:gdLst/>
              <a:ahLst/>
              <a:cxnLst/>
              <a:rect r="r" b="b" t="t" l="l"/>
              <a:pathLst>
                <a:path h="357145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357145"/>
                  </a:lnTo>
                  <a:lnTo>
                    <a:pt x="0" y="357145"/>
                  </a:lnTo>
                  <a:close/>
                </a:path>
              </a:pathLst>
            </a:custGeom>
            <a:solidFill>
              <a:srgbClr val="FDFF9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36049" cy="395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706725" y="187055"/>
            <a:ext cx="2369640" cy="1095112"/>
          </a:xfrm>
          <a:custGeom>
            <a:avLst/>
            <a:gdLst/>
            <a:ahLst/>
            <a:cxnLst/>
            <a:rect r="r" b="b" t="t" l="l"/>
            <a:pathLst>
              <a:path h="1095112" w="2369640">
                <a:moveTo>
                  <a:pt x="0" y="0"/>
                </a:moveTo>
                <a:lnTo>
                  <a:pt x="2369640" y="0"/>
                </a:lnTo>
                <a:lnTo>
                  <a:pt x="2369640" y="1095112"/>
                </a:lnTo>
                <a:lnTo>
                  <a:pt x="0" y="1095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87" t="-3647" r="-4334" b="-485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0579" y="129821"/>
            <a:ext cx="9545703" cy="2625068"/>
          </a:xfrm>
          <a:custGeom>
            <a:avLst/>
            <a:gdLst/>
            <a:ahLst/>
            <a:cxnLst/>
            <a:rect r="r" b="b" t="t" l="l"/>
            <a:pathLst>
              <a:path h="2625068" w="9545703">
                <a:moveTo>
                  <a:pt x="0" y="0"/>
                </a:moveTo>
                <a:lnTo>
                  <a:pt x="9545702" y="0"/>
                </a:lnTo>
                <a:lnTo>
                  <a:pt x="9545702" y="2625068"/>
                </a:lnTo>
                <a:lnTo>
                  <a:pt x="0" y="2625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9726281" y="1276959"/>
            <a:ext cx="8579515" cy="7478150"/>
            <a:chOff x="0" y="0"/>
            <a:chExt cx="6262370" cy="54584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261108" cy="5457190"/>
            </a:xfrm>
            <a:custGeom>
              <a:avLst/>
              <a:gdLst/>
              <a:ahLst/>
              <a:cxnLst/>
              <a:rect r="r" b="b" t="t" l="l"/>
              <a:pathLst>
                <a:path h="5457190" w="6261108">
                  <a:moveTo>
                    <a:pt x="5904230" y="0"/>
                  </a:moveTo>
                  <a:lnTo>
                    <a:pt x="4438650" y="0"/>
                  </a:lnTo>
                  <a:cubicBezTo>
                    <a:pt x="4240530" y="0"/>
                    <a:pt x="4080510" y="161290"/>
                    <a:pt x="4080510" y="358140"/>
                  </a:cubicBezTo>
                  <a:lnTo>
                    <a:pt x="4080510" y="1823720"/>
                  </a:lnTo>
                  <a:cubicBezTo>
                    <a:pt x="4080510" y="2021840"/>
                    <a:pt x="4241800" y="2181860"/>
                    <a:pt x="4438650" y="2181860"/>
                  </a:cubicBezTo>
                  <a:lnTo>
                    <a:pt x="5100320" y="2181860"/>
                  </a:lnTo>
                  <a:lnTo>
                    <a:pt x="5100320" y="2644140"/>
                  </a:lnTo>
                  <a:lnTo>
                    <a:pt x="1163320" y="2644140"/>
                  </a:lnTo>
                  <a:lnTo>
                    <a:pt x="1163320" y="2181860"/>
                  </a:lnTo>
                  <a:lnTo>
                    <a:pt x="1824990" y="2181860"/>
                  </a:lnTo>
                  <a:cubicBezTo>
                    <a:pt x="2023110" y="2181860"/>
                    <a:pt x="2183130" y="2020570"/>
                    <a:pt x="2183130" y="1823720"/>
                  </a:cubicBezTo>
                  <a:lnTo>
                    <a:pt x="2183130" y="358140"/>
                  </a:lnTo>
                  <a:cubicBezTo>
                    <a:pt x="2183130" y="160020"/>
                    <a:pt x="2021840" y="0"/>
                    <a:pt x="1824990" y="0"/>
                  </a:cubicBezTo>
                  <a:lnTo>
                    <a:pt x="358140" y="0"/>
                  </a:lnTo>
                  <a:cubicBezTo>
                    <a:pt x="161290" y="0"/>
                    <a:pt x="0" y="161290"/>
                    <a:pt x="0" y="358140"/>
                  </a:cubicBezTo>
                  <a:lnTo>
                    <a:pt x="0" y="1823720"/>
                  </a:lnTo>
                  <a:cubicBezTo>
                    <a:pt x="0" y="2021840"/>
                    <a:pt x="161290" y="2181860"/>
                    <a:pt x="358140" y="2181860"/>
                  </a:cubicBezTo>
                  <a:lnTo>
                    <a:pt x="1019810" y="2181860"/>
                  </a:lnTo>
                  <a:lnTo>
                    <a:pt x="1019810" y="2717800"/>
                  </a:lnTo>
                  <a:cubicBezTo>
                    <a:pt x="1019810" y="2757170"/>
                    <a:pt x="1051560" y="2788920"/>
                    <a:pt x="1090930" y="2788920"/>
                  </a:cubicBezTo>
                  <a:lnTo>
                    <a:pt x="3059430" y="2788920"/>
                  </a:lnTo>
                  <a:lnTo>
                    <a:pt x="3059430" y="3275330"/>
                  </a:lnTo>
                  <a:lnTo>
                    <a:pt x="2397760" y="3275330"/>
                  </a:lnTo>
                  <a:cubicBezTo>
                    <a:pt x="2199640" y="3275330"/>
                    <a:pt x="2039620" y="3436620"/>
                    <a:pt x="2039620" y="3633470"/>
                  </a:cubicBezTo>
                  <a:lnTo>
                    <a:pt x="2039620" y="5099050"/>
                  </a:lnTo>
                  <a:cubicBezTo>
                    <a:pt x="2039620" y="5297170"/>
                    <a:pt x="2200910" y="5457190"/>
                    <a:pt x="2397760" y="5457190"/>
                  </a:cubicBezTo>
                  <a:lnTo>
                    <a:pt x="3863340" y="5457190"/>
                  </a:lnTo>
                  <a:cubicBezTo>
                    <a:pt x="4061460" y="5457190"/>
                    <a:pt x="4221480" y="5295900"/>
                    <a:pt x="4221480" y="5099050"/>
                  </a:cubicBezTo>
                  <a:lnTo>
                    <a:pt x="4221480" y="3633470"/>
                  </a:lnTo>
                  <a:cubicBezTo>
                    <a:pt x="4221480" y="3435350"/>
                    <a:pt x="4060190" y="3275330"/>
                    <a:pt x="3863340" y="3275330"/>
                  </a:cubicBezTo>
                  <a:lnTo>
                    <a:pt x="3201670" y="3275330"/>
                  </a:lnTo>
                  <a:lnTo>
                    <a:pt x="3201670" y="2788920"/>
                  </a:lnTo>
                  <a:lnTo>
                    <a:pt x="5170170" y="2788920"/>
                  </a:lnTo>
                  <a:cubicBezTo>
                    <a:pt x="5209540" y="2788920"/>
                    <a:pt x="5241290" y="2757170"/>
                    <a:pt x="5241290" y="2717800"/>
                  </a:cubicBezTo>
                  <a:lnTo>
                    <a:pt x="5241290" y="2183130"/>
                  </a:lnTo>
                  <a:lnTo>
                    <a:pt x="5902960" y="2183130"/>
                  </a:lnTo>
                  <a:cubicBezTo>
                    <a:pt x="6101080" y="2183130"/>
                    <a:pt x="6261100" y="2021840"/>
                    <a:pt x="6261100" y="1824990"/>
                  </a:cubicBezTo>
                  <a:lnTo>
                    <a:pt x="6261100" y="358140"/>
                  </a:lnTo>
                  <a:cubicBezTo>
                    <a:pt x="6262370" y="161290"/>
                    <a:pt x="6102350" y="0"/>
                    <a:pt x="5904230" y="0"/>
                  </a:cubicBezTo>
                  <a:close/>
                </a:path>
              </a:pathLst>
            </a:custGeom>
            <a:solidFill>
              <a:srgbClr val="D2DF64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43510" y="143510"/>
              <a:ext cx="1894840" cy="1894852"/>
            </a:xfrm>
            <a:custGeom>
              <a:avLst/>
              <a:gdLst/>
              <a:ahLst/>
              <a:cxnLst/>
              <a:rect r="r" b="b" t="t" l="l"/>
              <a:pathLst>
                <a:path h="1894852" w="1894840">
                  <a:moveTo>
                    <a:pt x="0" y="1681480"/>
                  </a:moveTo>
                  <a:lnTo>
                    <a:pt x="0" y="214630"/>
                  </a:lnTo>
                  <a:cubicBezTo>
                    <a:pt x="0" y="96520"/>
                    <a:pt x="96520" y="0"/>
                    <a:pt x="214630" y="0"/>
                  </a:cubicBezTo>
                  <a:lnTo>
                    <a:pt x="1680210" y="0"/>
                  </a:lnTo>
                  <a:cubicBezTo>
                    <a:pt x="1798320" y="0"/>
                    <a:pt x="1894840" y="96520"/>
                    <a:pt x="1894840" y="214630"/>
                  </a:cubicBezTo>
                  <a:lnTo>
                    <a:pt x="1894840" y="1680210"/>
                  </a:lnTo>
                  <a:cubicBezTo>
                    <a:pt x="1894840" y="1798320"/>
                    <a:pt x="1798320" y="1894840"/>
                    <a:pt x="1680210" y="1894840"/>
                  </a:cubicBezTo>
                  <a:lnTo>
                    <a:pt x="214630" y="1894840"/>
                  </a:lnTo>
                  <a:cubicBezTo>
                    <a:pt x="96520" y="1896110"/>
                    <a:pt x="0" y="1799590"/>
                    <a:pt x="0" y="1681480"/>
                  </a:cubicBezTo>
                  <a:close/>
                </a:path>
              </a:pathLst>
            </a:custGeom>
            <a:blipFill>
              <a:blip r:embed="rId5"/>
              <a:stretch>
                <a:fillRect l="-10983" t="0" r="-2235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183130" y="3418840"/>
              <a:ext cx="1896110" cy="1894840"/>
            </a:xfrm>
            <a:custGeom>
              <a:avLst/>
              <a:gdLst/>
              <a:ahLst/>
              <a:cxnLst/>
              <a:rect r="r" b="b" t="t" l="l"/>
              <a:pathLst>
                <a:path h="1894840" w="1896110">
                  <a:moveTo>
                    <a:pt x="1896110" y="214630"/>
                  </a:moveTo>
                  <a:lnTo>
                    <a:pt x="1896110" y="1680210"/>
                  </a:lnTo>
                  <a:cubicBezTo>
                    <a:pt x="1896110" y="1798320"/>
                    <a:pt x="1799590" y="1894840"/>
                    <a:pt x="1681480" y="1894840"/>
                  </a:cubicBezTo>
                  <a:lnTo>
                    <a:pt x="214630" y="1894840"/>
                  </a:lnTo>
                  <a:cubicBezTo>
                    <a:pt x="96520" y="1894840"/>
                    <a:pt x="0" y="1798320"/>
                    <a:pt x="0" y="1680210"/>
                  </a:cubicBezTo>
                  <a:lnTo>
                    <a:pt x="0" y="214630"/>
                  </a:lnTo>
                  <a:cubicBezTo>
                    <a:pt x="0" y="96520"/>
                    <a:pt x="96520" y="0"/>
                    <a:pt x="214630" y="0"/>
                  </a:cubicBezTo>
                  <a:lnTo>
                    <a:pt x="1680210" y="0"/>
                  </a:lnTo>
                  <a:cubicBezTo>
                    <a:pt x="1799590" y="0"/>
                    <a:pt x="1896110" y="96520"/>
                    <a:pt x="1896110" y="214630"/>
                  </a:cubicBezTo>
                  <a:close/>
                </a:path>
              </a:pathLst>
            </a:custGeom>
            <a:blipFill>
              <a:blip r:embed="rId6"/>
              <a:stretch>
                <a:fillRect l="-24996" t="0" r="-24996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4224020" y="143510"/>
              <a:ext cx="1894840" cy="1896110"/>
            </a:xfrm>
            <a:custGeom>
              <a:avLst/>
              <a:gdLst/>
              <a:ahLst/>
              <a:cxnLst/>
              <a:rect r="r" b="b" t="t" l="l"/>
              <a:pathLst>
                <a:path h="1896110" w="1894840">
                  <a:moveTo>
                    <a:pt x="1894840" y="1681480"/>
                  </a:moveTo>
                  <a:cubicBezTo>
                    <a:pt x="1894840" y="1799590"/>
                    <a:pt x="1798320" y="1896110"/>
                    <a:pt x="1680210" y="1896110"/>
                  </a:cubicBezTo>
                  <a:lnTo>
                    <a:pt x="214630" y="1896110"/>
                  </a:lnTo>
                  <a:cubicBezTo>
                    <a:pt x="96520" y="1896110"/>
                    <a:pt x="0" y="1799590"/>
                    <a:pt x="0" y="1681480"/>
                  </a:cubicBezTo>
                  <a:lnTo>
                    <a:pt x="0" y="214630"/>
                  </a:lnTo>
                  <a:cubicBezTo>
                    <a:pt x="0" y="96520"/>
                    <a:pt x="96520" y="0"/>
                    <a:pt x="214630" y="0"/>
                  </a:cubicBezTo>
                  <a:lnTo>
                    <a:pt x="1680210" y="0"/>
                  </a:lnTo>
                  <a:cubicBezTo>
                    <a:pt x="1798320" y="0"/>
                    <a:pt x="1894840" y="96520"/>
                    <a:pt x="1894840" y="214630"/>
                  </a:cubicBezTo>
                  <a:lnTo>
                    <a:pt x="1894840" y="1681480"/>
                  </a:lnTo>
                  <a:close/>
                </a:path>
              </a:pathLst>
            </a:custGeom>
            <a:blipFill>
              <a:blip r:embed="rId7"/>
              <a:stretch>
                <a:fillRect l="-33762" t="-27604" r="-36491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-1054500">
            <a:off x="12549458" y="2779307"/>
            <a:ext cx="2933162" cy="2933162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D7DF2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53169" y="339062"/>
              <a:ext cx="5643663" cy="5618537"/>
            </a:xfrm>
            <a:custGeom>
              <a:avLst/>
              <a:gdLst/>
              <a:ahLst/>
              <a:cxnLst/>
              <a:rect r="r" b="b" t="t" l="l"/>
              <a:pathLst>
                <a:path h="5618537" w="5643663">
                  <a:moveTo>
                    <a:pt x="2821831" y="28"/>
                  </a:moveTo>
                  <a:cubicBezTo>
                    <a:pt x="1815193" y="-4474"/>
                    <a:pt x="883090" y="529978"/>
                    <a:pt x="378467" y="1401009"/>
                  </a:cubicBezTo>
                  <a:cubicBezTo>
                    <a:pt x="-126156" y="2272040"/>
                    <a:pt x="-126156" y="3346496"/>
                    <a:pt x="378467" y="4217527"/>
                  </a:cubicBezTo>
                  <a:cubicBezTo>
                    <a:pt x="883090" y="5088559"/>
                    <a:pt x="1815193" y="5623010"/>
                    <a:pt x="2821831" y="5618508"/>
                  </a:cubicBezTo>
                  <a:cubicBezTo>
                    <a:pt x="3828469" y="5623010"/>
                    <a:pt x="4760572" y="5088559"/>
                    <a:pt x="5265195" y="4217527"/>
                  </a:cubicBezTo>
                  <a:cubicBezTo>
                    <a:pt x="5769818" y="3346496"/>
                    <a:pt x="5769818" y="2272040"/>
                    <a:pt x="5265195" y="1401009"/>
                  </a:cubicBezTo>
                  <a:cubicBezTo>
                    <a:pt x="4760572" y="529978"/>
                    <a:pt x="3828469" y="-4474"/>
                    <a:pt x="2821831" y="28"/>
                  </a:cubicBezTo>
                  <a:close/>
                </a:path>
              </a:pathLst>
            </a:custGeom>
            <a:blipFill>
              <a:blip r:embed="rId8"/>
              <a:stretch>
                <a:fillRect l="223" t="-25046" r="223" b="-25046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482063" y="2678689"/>
            <a:ext cx="9063640" cy="607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26"/>
              </a:lnSpc>
              <a:spcBef>
                <a:spcPct val="0"/>
              </a:spcBef>
            </a:pPr>
            <a:r>
              <a:rPr lang="en-US" sz="4304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Co-curri</a:t>
            </a:r>
            <a:r>
              <a:rPr lang="en-US" sz="4304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cular activities such as arts, music, dance, drama, debates, and clubs provide students’ with creative expression and skill development. These activities enhance confidence, communication skills, and overall personality growth.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24335" y="757132"/>
            <a:ext cx="8579095" cy="1227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38"/>
              </a:lnSpc>
              <a:spcBef>
                <a:spcPct val="0"/>
              </a:spcBef>
            </a:pPr>
            <a:r>
              <a:rPr lang="en-US" b="true" sz="71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Co-Curricul</a:t>
            </a:r>
            <a:r>
              <a:rPr lang="en-US" b="true" sz="71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ar Activities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9144000" y="8348507"/>
            <a:ext cx="9144000" cy="1898592"/>
            <a:chOff x="0" y="0"/>
            <a:chExt cx="12192000" cy="253145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167278" cy="972972"/>
            </a:xfrm>
            <a:custGeom>
              <a:avLst/>
              <a:gdLst/>
              <a:ahLst/>
              <a:cxnLst/>
              <a:rect r="r" b="b" t="t" l="l"/>
              <a:pathLst>
                <a:path h="972972" w="12167278">
                  <a:moveTo>
                    <a:pt x="0" y="0"/>
                  </a:moveTo>
                  <a:lnTo>
                    <a:pt x="12167278" y="0"/>
                  </a:lnTo>
                  <a:lnTo>
                    <a:pt x="12167278" y="972972"/>
                  </a:lnTo>
                  <a:lnTo>
                    <a:pt x="0" y="9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59058" t="-2777841" r="-34370" b="-455417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5960032" y="962933"/>
              <a:ext cx="6231968" cy="1568523"/>
            </a:xfrm>
            <a:custGeom>
              <a:avLst/>
              <a:gdLst/>
              <a:ahLst/>
              <a:cxnLst/>
              <a:rect r="r" b="b" t="t" l="l"/>
              <a:pathLst>
                <a:path h="1568523" w="6231968">
                  <a:moveTo>
                    <a:pt x="0" y="0"/>
                  </a:moveTo>
                  <a:lnTo>
                    <a:pt x="6231968" y="0"/>
                  </a:lnTo>
                  <a:lnTo>
                    <a:pt x="6231968" y="1568523"/>
                  </a:lnTo>
                  <a:lnTo>
                    <a:pt x="0" y="156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75200" t="-1191137" r="-135751" b="-84247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962933"/>
              <a:ext cx="6083639" cy="1538406"/>
            </a:xfrm>
            <a:custGeom>
              <a:avLst/>
              <a:gdLst/>
              <a:ahLst/>
              <a:cxnLst/>
              <a:rect r="r" b="b" t="t" l="l"/>
              <a:pathLst>
                <a:path h="1538406" w="6083639">
                  <a:moveTo>
                    <a:pt x="0" y="0"/>
                  </a:moveTo>
                  <a:lnTo>
                    <a:pt x="6083639" y="0"/>
                  </a:lnTo>
                  <a:lnTo>
                    <a:pt x="6083639" y="1538407"/>
                  </a:lnTo>
                  <a:lnTo>
                    <a:pt x="0" y="1538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50000">
              <a:srgbClr val="FFFC05">
                <a:alpha val="100000"/>
              </a:srgbClr>
            </a:gs>
            <a:gs pos="100000">
              <a:srgbClr val="EDEA06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2248" y="9258300"/>
            <a:ext cx="18741561" cy="1356035"/>
            <a:chOff x="0" y="0"/>
            <a:chExt cx="4936049" cy="357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36049" cy="357145"/>
            </a:xfrm>
            <a:custGeom>
              <a:avLst/>
              <a:gdLst/>
              <a:ahLst/>
              <a:cxnLst/>
              <a:rect r="r" b="b" t="t" l="l"/>
              <a:pathLst>
                <a:path h="357145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357145"/>
                  </a:lnTo>
                  <a:lnTo>
                    <a:pt x="0" y="357145"/>
                  </a:lnTo>
                  <a:close/>
                </a:path>
              </a:pathLst>
            </a:custGeom>
            <a:solidFill>
              <a:srgbClr val="FDFF9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36049" cy="395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706725" y="187055"/>
            <a:ext cx="2369640" cy="1095112"/>
          </a:xfrm>
          <a:custGeom>
            <a:avLst/>
            <a:gdLst/>
            <a:ahLst/>
            <a:cxnLst/>
            <a:rect r="r" b="b" t="t" l="l"/>
            <a:pathLst>
              <a:path h="1095112" w="2369640">
                <a:moveTo>
                  <a:pt x="0" y="0"/>
                </a:moveTo>
                <a:lnTo>
                  <a:pt x="2369640" y="0"/>
                </a:lnTo>
                <a:lnTo>
                  <a:pt x="2369640" y="1095112"/>
                </a:lnTo>
                <a:lnTo>
                  <a:pt x="0" y="1095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87" t="-3647" r="-4334" b="-485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93942" y="187055"/>
            <a:ext cx="7318355" cy="2012548"/>
          </a:xfrm>
          <a:custGeom>
            <a:avLst/>
            <a:gdLst/>
            <a:ahLst/>
            <a:cxnLst/>
            <a:rect r="r" b="b" t="t" l="l"/>
            <a:pathLst>
              <a:path h="2012548" w="7318355">
                <a:moveTo>
                  <a:pt x="0" y="0"/>
                </a:moveTo>
                <a:lnTo>
                  <a:pt x="7318355" y="0"/>
                </a:lnTo>
                <a:lnTo>
                  <a:pt x="7318355" y="2012547"/>
                </a:lnTo>
                <a:lnTo>
                  <a:pt x="0" y="2012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6363719" y="1813945"/>
            <a:ext cx="4627886" cy="355944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9536210" y="-423757"/>
            <a:ext cx="4627886" cy="3559444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4045771" y="2555164"/>
            <a:ext cx="4627886" cy="3559444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5955425" y="5581322"/>
            <a:ext cx="4627886" cy="3559444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3392782" y="5421178"/>
            <a:ext cx="4627886" cy="3559444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489936" y="4391093"/>
            <a:ext cx="4627886" cy="3559444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0391741" y="1813945"/>
            <a:ext cx="4627886" cy="3559444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307504" y="2587562"/>
            <a:ext cx="6266889" cy="571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59"/>
              </a:lnSpc>
              <a:spcBef>
                <a:spcPct val="0"/>
              </a:spcBef>
            </a:pPr>
            <a:r>
              <a:rPr lang="en-US" sz="3613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Field</a:t>
            </a:r>
            <a:r>
              <a:rPr lang="en-US" sz="3613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 trips at BB School are designed to enhance learning beyond the classroom. These educational visits provide students’ with real-world exposure, practical knowledge, and experiential learning opportunities.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61481" y="757599"/>
            <a:ext cx="3596050" cy="944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98"/>
              </a:lnSpc>
              <a:spcBef>
                <a:spcPct val="0"/>
              </a:spcBef>
            </a:pPr>
            <a:r>
              <a:rPr lang="en-US" b="true" sz="55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Fi</a:t>
            </a:r>
            <a:r>
              <a:rPr lang="en-US" b="true" sz="55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eld Trips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9144000" y="8348507"/>
            <a:ext cx="9144000" cy="1898592"/>
            <a:chOff x="0" y="0"/>
            <a:chExt cx="12192000" cy="253145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167278" cy="972972"/>
            </a:xfrm>
            <a:custGeom>
              <a:avLst/>
              <a:gdLst/>
              <a:ahLst/>
              <a:cxnLst/>
              <a:rect r="r" b="b" t="t" l="l"/>
              <a:pathLst>
                <a:path h="972972" w="12167278">
                  <a:moveTo>
                    <a:pt x="0" y="0"/>
                  </a:moveTo>
                  <a:lnTo>
                    <a:pt x="12167278" y="0"/>
                  </a:lnTo>
                  <a:lnTo>
                    <a:pt x="12167278" y="972972"/>
                  </a:lnTo>
                  <a:lnTo>
                    <a:pt x="0" y="9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259058" t="-2777841" r="-34370" b="-455417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5960032" y="962933"/>
              <a:ext cx="6231968" cy="1568523"/>
            </a:xfrm>
            <a:custGeom>
              <a:avLst/>
              <a:gdLst/>
              <a:ahLst/>
              <a:cxnLst/>
              <a:rect r="r" b="b" t="t" l="l"/>
              <a:pathLst>
                <a:path h="1568523" w="6231968">
                  <a:moveTo>
                    <a:pt x="0" y="0"/>
                  </a:moveTo>
                  <a:lnTo>
                    <a:pt x="6231968" y="0"/>
                  </a:lnTo>
                  <a:lnTo>
                    <a:pt x="6231968" y="1568523"/>
                  </a:lnTo>
                  <a:lnTo>
                    <a:pt x="0" y="156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275200" t="-1191137" r="-135751" b="-84247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962933"/>
              <a:ext cx="6083639" cy="1538406"/>
            </a:xfrm>
            <a:custGeom>
              <a:avLst/>
              <a:gdLst/>
              <a:ahLst/>
              <a:cxnLst/>
              <a:rect r="r" b="b" t="t" l="l"/>
              <a:pathLst>
                <a:path h="1538406" w="6083639">
                  <a:moveTo>
                    <a:pt x="0" y="0"/>
                  </a:moveTo>
                  <a:lnTo>
                    <a:pt x="6083639" y="0"/>
                  </a:lnTo>
                  <a:lnTo>
                    <a:pt x="6083639" y="1538407"/>
                  </a:lnTo>
                  <a:lnTo>
                    <a:pt x="0" y="1538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50000">
              <a:srgbClr val="FFFC05">
                <a:alpha val="100000"/>
              </a:srgbClr>
            </a:gs>
            <a:gs pos="100000">
              <a:srgbClr val="EDEA06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2248" y="9258300"/>
            <a:ext cx="18741561" cy="1356035"/>
            <a:chOff x="0" y="0"/>
            <a:chExt cx="4936049" cy="357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36049" cy="357145"/>
            </a:xfrm>
            <a:custGeom>
              <a:avLst/>
              <a:gdLst/>
              <a:ahLst/>
              <a:cxnLst/>
              <a:rect r="r" b="b" t="t" l="l"/>
              <a:pathLst>
                <a:path h="357145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357145"/>
                  </a:lnTo>
                  <a:lnTo>
                    <a:pt x="0" y="357145"/>
                  </a:lnTo>
                  <a:close/>
                </a:path>
              </a:pathLst>
            </a:custGeom>
            <a:solidFill>
              <a:srgbClr val="FDFF9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36049" cy="395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706725" y="187055"/>
            <a:ext cx="2369640" cy="1095112"/>
          </a:xfrm>
          <a:custGeom>
            <a:avLst/>
            <a:gdLst/>
            <a:ahLst/>
            <a:cxnLst/>
            <a:rect r="r" b="b" t="t" l="l"/>
            <a:pathLst>
              <a:path h="1095112" w="2369640">
                <a:moveTo>
                  <a:pt x="0" y="0"/>
                </a:moveTo>
                <a:lnTo>
                  <a:pt x="2369640" y="0"/>
                </a:lnTo>
                <a:lnTo>
                  <a:pt x="2369640" y="1095112"/>
                </a:lnTo>
                <a:lnTo>
                  <a:pt x="0" y="1095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87" t="-3647" r="-4334" b="-4855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600371" y="134240"/>
            <a:ext cx="7204456" cy="554116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4902110" y="-544679"/>
            <a:ext cx="6536147" cy="502714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0012361" y="-212699"/>
            <a:ext cx="6536147" cy="5027144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309857" y="3281472"/>
            <a:ext cx="7875770" cy="6057488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5412708" y="3883009"/>
            <a:ext cx="7491648" cy="5762048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-582063" y="3903943"/>
            <a:ext cx="7807505" cy="6004983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 rot="0">
            <a:off x="6574816" y="3722210"/>
            <a:ext cx="3982224" cy="1095112"/>
            <a:chOff x="0" y="0"/>
            <a:chExt cx="5309632" cy="146014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309632" cy="1460149"/>
            </a:xfrm>
            <a:custGeom>
              <a:avLst/>
              <a:gdLst/>
              <a:ahLst/>
              <a:cxnLst/>
              <a:rect r="r" b="b" t="t" l="l"/>
              <a:pathLst>
                <a:path h="1460149" w="5309632">
                  <a:moveTo>
                    <a:pt x="0" y="0"/>
                  </a:moveTo>
                  <a:lnTo>
                    <a:pt x="5309632" y="0"/>
                  </a:lnTo>
                  <a:lnTo>
                    <a:pt x="5309632" y="1460149"/>
                  </a:lnTo>
                  <a:lnTo>
                    <a:pt x="0" y="1460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514899" y="65576"/>
              <a:ext cx="4794734" cy="12242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798"/>
                </a:lnSpc>
                <a:spcBef>
                  <a:spcPct val="0"/>
                </a:spcBef>
              </a:pPr>
              <a:r>
                <a:rPr lang="en-US" b="true" sz="5570">
                  <a:solidFill>
                    <a:srgbClr val="1800AD"/>
                  </a:solidFill>
                  <a:latin typeface="Antonio Ultra-Bold"/>
                  <a:ea typeface="Antonio Ultra-Bold"/>
                  <a:cs typeface="Antonio Ultra-Bold"/>
                  <a:sym typeface="Antonio Ultra-Bold"/>
                </a:rPr>
                <a:t>Fi</a:t>
              </a:r>
              <a:r>
                <a:rPr lang="en-US" b="true" sz="5570">
                  <a:solidFill>
                    <a:srgbClr val="1800AD"/>
                  </a:solidFill>
                  <a:latin typeface="Antonio Ultra-Bold"/>
                  <a:ea typeface="Antonio Ultra-Bold"/>
                  <a:cs typeface="Antonio Ultra-Bold"/>
                  <a:sym typeface="Antonio Ultra-Bold"/>
                </a:rPr>
                <a:t>eld Trips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144000" y="8348507"/>
            <a:ext cx="9144000" cy="1898592"/>
            <a:chOff x="0" y="0"/>
            <a:chExt cx="12192000" cy="253145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167278" cy="972972"/>
            </a:xfrm>
            <a:custGeom>
              <a:avLst/>
              <a:gdLst/>
              <a:ahLst/>
              <a:cxnLst/>
              <a:rect r="r" b="b" t="t" l="l"/>
              <a:pathLst>
                <a:path h="972972" w="12167278">
                  <a:moveTo>
                    <a:pt x="0" y="0"/>
                  </a:moveTo>
                  <a:lnTo>
                    <a:pt x="12167278" y="0"/>
                  </a:lnTo>
                  <a:lnTo>
                    <a:pt x="12167278" y="972972"/>
                  </a:lnTo>
                  <a:lnTo>
                    <a:pt x="0" y="9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59058" t="-2777841" r="-34370" b="-455417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960032" y="962933"/>
              <a:ext cx="6231968" cy="1568523"/>
            </a:xfrm>
            <a:custGeom>
              <a:avLst/>
              <a:gdLst/>
              <a:ahLst/>
              <a:cxnLst/>
              <a:rect r="r" b="b" t="t" l="l"/>
              <a:pathLst>
                <a:path h="1568523" w="6231968">
                  <a:moveTo>
                    <a:pt x="0" y="0"/>
                  </a:moveTo>
                  <a:lnTo>
                    <a:pt x="6231968" y="0"/>
                  </a:lnTo>
                  <a:lnTo>
                    <a:pt x="6231968" y="1568523"/>
                  </a:lnTo>
                  <a:lnTo>
                    <a:pt x="0" y="156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75200" t="-1191137" r="-135751" b="-84247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962933"/>
              <a:ext cx="6083639" cy="1538406"/>
            </a:xfrm>
            <a:custGeom>
              <a:avLst/>
              <a:gdLst/>
              <a:ahLst/>
              <a:cxnLst/>
              <a:rect r="r" b="b" t="t" l="l"/>
              <a:pathLst>
                <a:path h="1538406" w="6083639">
                  <a:moveTo>
                    <a:pt x="0" y="0"/>
                  </a:moveTo>
                  <a:lnTo>
                    <a:pt x="6083639" y="0"/>
                  </a:lnTo>
                  <a:lnTo>
                    <a:pt x="6083639" y="1538407"/>
                  </a:lnTo>
                  <a:lnTo>
                    <a:pt x="0" y="1538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50000">
              <a:srgbClr val="FFFC05">
                <a:alpha val="100000"/>
              </a:srgbClr>
            </a:gs>
            <a:gs pos="100000">
              <a:srgbClr val="EDEA06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2248" y="9258300"/>
            <a:ext cx="18741561" cy="1356035"/>
            <a:chOff x="0" y="0"/>
            <a:chExt cx="4936049" cy="357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36049" cy="357145"/>
            </a:xfrm>
            <a:custGeom>
              <a:avLst/>
              <a:gdLst/>
              <a:ahLst/>
              <a:cxnLst/>
              <a:rect r="r" b="b" t="t" l="l"/>
              <a:pathLst>
                <a:path h="357145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357145"/>
                  </a:lnTo>
                  <a:lnTo>
                    <a:pt x="0" y="357145"/>
                  </a:lnTo>
                  <a:close/>
                </a:path>
              </a:pathLst>
            </a:custGeom>
            <a:solidFill>
              <a:srgbClr val="FDFF9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36049" cy="395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706725" y="187055"/>
            <a:ext cx="2369640" cy="1095112"/>
          </a:xfrm>
          <a:custGeom>
            <a:avLst/>
            <a:gdLst/>
            <a:ahLst/>
            <a:cxnLst/>
            <a:rect r="r" b="b" t="t" l="l"/>
            <a:pathLst>
              <a:path h="1095112" w="2369640">
                <a:moveTo>
                  <a:pt x="0" y="0"/>
                </a:moveTo>
                <a:lnTo>
                  <a:pt x="2369640" y="0"/>
                </a:lnTo>
                <a:lnTo>
                  <a:pt x="2369640" y="1095112"/>
                </a:lnTo>
                <a:lnTo>
                  <a:pt x="0" y="1095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87" t="-3647" r="-4334" b="-485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93942" y="187055"/>
            <a:ext cx="7318355" cy="2012548"/>
          </a:xfrm>
          <a:custGeom>
            <a:avLst/>
            <a:gdLst/>
            <a:ahLst/>
            <a:cxnLst/>
            <a:rect r="r" b="b" t="t" l="l"/>
            <a:pathLst>
              <a:path h="2012548" w="7318355">
                <a:moveTo>
                  <a:pt x="0" y="0"/>
                </a:moveTo>
                <a:lnTo>
                  <a:pt x="7318355" y="0"/>
                </a:lnTo>
                <a:lnTo>
                  <a:pt x="7318355" y="2012547"/>
                </a:lnTo>
                <a:lnTo>
                  <a:pt x="0" y="2012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516180" y="2314046"/>
            <a:ext cx="7684328" cy="5246370"/>
            <a:chOff x="0" y="0"/>
            <a:chExt cx="1373770" cy="93792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73770" cy="937923"/>
            </a:xfrm>
            <a:custGeom>
              <a:avLst/>
              <a:gdLst/>
              <a:ahLst/>
              <a:cxnLst/>
              <a:rect r="r" b="b" t="t" l="l"/>
              <a:pathLst>
                <a:path h="937923" w="1373770">
                  <a:moveTo>
                    <a:pt x="1349525" y="155341"/>
                  </a:moveTo>
                  <a:lnTo>
                    <a:pt x="1238947" y="31728"/>
                  </a:lnTo>
                  <a:cubicBezTo>
                    <a:pt x="1220887" y="11539"/>
                    <a:pt x="1195081" y="0"/>
                    <a:pt x="1167992" y="0"/>
                  </a:cubicBezTo>
                  <a:lnTo>
                    <a:pt x="205781" y="10"/>
                  </a:lnTo>
                  <a:cubicBezTo>
                    <a:pt x="178693" y="10"/>
                    <a:pt x="152888" y="11550"/>
                    <a:pt x="134828" y="31739"/>
                  </a:cubicBezTo>
                  <a:lnTo>
                    <a:pt x="24247" y="155355"/>
                  </a:lnTo>
                  <a:cubicBezTo>
                    <a:pt x="8634" y="172808"/>
                    <a:pt x="1" y="195404"/>
                    <a:pt x="0" y="218821"/>
                  </a:cubicBezTo>
                  <a:lnTo>
                    <a:pt x="0" y="719111"/>
                  </a:lnTo>
                  <a:cubicBezTo>
                    <a:pt x="0" y="742530"/>
                    <a:pt x="8633" y="765128"/>
                    <a:pt x="24247" y="782583"/>
                  </a:cubicBezTo>
                  <a:lnTo>
                    <a:pt x="134824" y="906194"/>
                  </a:lnTo>
                  <a:cubicBezTo>
                    <a:pt x="152885" y="926384"/>
                    <a:pt x="178690" y="937923"/>
                    <a:pt x="205778" y="937923"/>
                  </a:cubicBezTo>
                  <a:lnTo>
                    <a:pt x="1167990" y="937914"/>
                  </a:lnTo>
                  <a:cubicBezTo>
                    <a:pt x="1195078" y="937914"/>
                    <a:pt x="1220883" y="926375"/>
                    <a:pt x="1238942" y="906186"/>
                  </a:cubicBezTo>
                  <a:lnTo>
                    <a:pt x="1349524" y="782570"/>
                  </a:lnTo>
                  <a:cubicBezTo>
                    <a:pt x="1365138" y="765116"/>
                    <a:pt x="1373771" y="742518"/>
                    <a:pt x="1373770" y="719098"/>
                  </a:cubicBezTo>
                  <a:lnTo>
                    <a:pt x="1373770" y="218812"/>
                  </a:lnTo>
                  <a:cubicBezTo>
                    <a:pt x="1373771" y="195393"/>
                    <a:pt x="1365139" y="172796"/>
                    <a:pt x="1349525" y="155341"/>
                  </a:cubicBezTo>
                  <a:close/>
                </a:path>
              </a:pathLst>
            </a:custGeom>
            <a:blipFill>
              <a:blip r:embed="rId5"/>
              <a:stretch>
                <a:fillRect l="-1237" t="0" r="-1237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336668" y="2235905"/>
            <a:ext cx="10058187" cy="6745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39"/>
              </a:lnSpc>
              <a:spcBef>
                <a:spcPct val="0"/>
              </a:spcBef>
            </a:pPr>
            <a:r>
              <a:rPr lang="en-US" sz="4813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Student</a:t>
            </a:r>
            <a:r>
              <a:rPr lang="en-US" sz="4813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 safety and well-being are our top priorities. BB School provides a secure campus, trained staff, health awareness programs, and a caring environment that supports students’ physical, emotional, and mental well-being.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6668" y="668761"/>
            <a:ext cx="7912297" cy="944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98"/>
              </a:lnSpc>
              <a:spcBef>
                <a:spcPct val="0"/>
              </a:spcBef>
            </a:pPr>
            <a:r>
              <a:rPr lang="en-US" b="true" sz="55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Safe</a:t>
            </a:r>
            <a:r>
              <a:rPr lang="en-US" b="true" sz="55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ty &amp; Well-Being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9144000" y="8348507"/>
            <a:ext cx="9144000" cy="1898592"/>
            <a:chOff x="0" y="0"/>
            <a:chExt cx="12192000" cy="253145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167278" cy="972972"/>
            </a:xfrm>
            <a:custGeom>
              <a:avLst/>
              <a:gdLst/>
              <a:ahLst/>
              <a:cxnLst/>
              <a:rect r="r" b="b" t="t" l="l"/>
              <a:pathLst>
                <a:path h="972972" w="12167278">
                  <a:moveTo>
                    <a:pt x="0" y="0"/>
                  </a:moveTo>
                  <a:lnTo>
                    <a:pt x="12167278" y="0"/>
                  </a:lnTo>
                  <a:lnTo>
                    <a:pt x="12167278" y="972972"/>
                  </a:lnTo>
                  <a:lnTo>
                    <a:pt x="0" y="9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9058" t="-2777841" r="-34370" b="-455417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5960032" y="962933"/>
              <a:ext cx="6231968" cy="1568523"/>
            </a:xfrm>
            <a:custGeom>
              <a:avLst/>
              <a:gdLst/>
              <a:ahLst/>
              <a:cxnLst/>
              <a:rect r="r" b="b" t="t" l="l"/>
              <a:pathLst>
                <a:path h="1568523" w="6231968">
                  <a:moveTo>
                    <a:pt x="0" y="0"/>
                  </a:moveTo>
                  <a:lnTo>
                    <a:pt x="6231968" y="0"/>
                  </a:lnTo>
                  <a:lnTo>
                    <a:pt x="6231968" y="1568523"/>
                  </a:lnTo>
                  <a:lnTo>
                    <a:pt x="0" y="156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75200" t="-1191137" r="-135751" b="-84247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962933"/>
              <a:ext cx="6083639" cy="1538406"/>
            </a:xfrm>
            <a:custGeom>
              <a:avLst/>
              <a:gdLst/>
              <a:ahLst/>
              <a:cxnLst/>
              <a:rect r="r" b="b" t="t" l="l"/>
              <a:pathLst>
                <a:path h="1538406" w="6083639">
                  <a:moveTo>
                    <a:pt x="0" y="0"/>
                  </a:moveTo>
                  <a:lnTo>
                    <a:pt x="6083639" y="0"/>
                  </a:lnTo>
                  <a:lnTo>
                    <a:pt x="6083639" y="1538407"/>
                  </a:lnTo>
                  <a:lnTo>
                    <a:pt x="0" y="1538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F9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2248" y="9258300"/>
            <a:ext cx="18741561" cy="1356035"/>
            <a:chOff x="0" y="0"/>
            <a:chExt cx="4936049" cy="357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36049" cy="357145"/>
            </a:xfrm>
            <a:custGeom>
              <a:avLst/>
              <a:gdLst/>
              <a:ahLst/>
              <a:cxnLst/>
              <a:rect r="r" b="b" t="t" l="l"/>
              <a:pathLst>
                <a:path h="357145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357145"/>
                  </a:lnTo>
                  <a:lnTo>
                    <a:pt x="0" y="357145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50000">
                  <a:srgbClr val="FFFC05">
                    <a:alpha val="100000"/>
                  </a:srgbClr>
                </a:gs>
                <a:gs pos="100000">
                  <a:srgbClr val="EDEA06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36049" cy="395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7778915" y="-1725690"/>
            <a:ext cx="7375836" cy="12885380"/>
            <a:chOff x="0" y="0"/>
            <a:chExt cx="1942607" cy="33936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42607" cy="3393680"/>
            </a:xfrm>
            <a:custGeom>
              <a:avLst/>
              <a:gdLst/>
              <a:ahLst/>
              <a:cxnLst/>
              <a:rect r="r" b="b" t="t" l="l"/>
              <a:pathLst>
                <a:path h="3393680" w="1942607">
                  <a:moveTo>
                    <a:pt x="0" y="0"/>
                  </a:moveTo>
                  <a:lnTo>
                    <a:pt x="1942607" y="0"/>
                  </a:lnTo>
                  <a:lnTo>
                    <a:pt x="1942607" y="3393680"/>
                  </a:lnTo>
                  <a:lnTo>
                    <a:pt x="0" y="339368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50000">
                  <a:srgbClr val="FFFC05">
                    <a:alpha val="100000"/>
                  </a:srgbClr>
                </a:gs>
                <a:gs pos="100000">
                  <a:srgbClr val="EDEA06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942607" cy="34317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279059" y="307218"/>
            <a:ext cx="4672819" cy="2159509"/>
          </a:xfrm>
          <a:custGeom>
            <a:avLst/>
            <a:gdLst/>
            <a:ahLst/>
            <a:cxnLst/>
            <a:rect r="r" b="b" t="t" l="l"/>
            <a:pathLst>
              <a:path h="2159509" w="4672819">
                <a:moveTo>
                  <a:pt x="0" y="0"/>
                </a:moveTo>
                <a:lnTo>
                  <a:pt x="4672819" y="0"/>
                </a:lnTo>
                <a:lnTo>
                  <a:pt x="4672819" y="2159509"/>
                </a:lnTo>
                <a:lnTo>
                  <a:pt x="0" y="215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87" t="-3647" r="-4334" b="-4855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46268" y="1261262"/>
            <a:ext cx="12183980" cy="7070794"/>
          </a:xfrm>
          <a:custGeom>
            <a:avLst/>
            <a:gdLst/>
            <a:ahLst/>
            <a:cxnLst/>
            <a:rect r="r" b="b" t="t" l="l"/>
            <a:pathLst>
              <a:path h="7070794" w="12183980">
                <a:moveTo>
                  <a:pt x="0" y="0"/>
                </a:moveTo>
                <a:lnTo>
                  <a:pt x="12183980" y="0"/>
                </a:lnTo>
                <a:lnTo>
                  <a:pt x="12183980" y="7070794"/>
                </a:lnTo>
                <a:lnTo>
                  <a:pt x="0" y="7070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00" t="-68025" r="-7486" b="-10548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-486449" y="2518180"/>
            <a:ext cx="6203835" cy="5610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61"/>
              </a:lnSpc>
              <a:spcBef>
                <a:spcPct val="0"/>
              </a:spcBef>
            </a:pPr>
            <a:r>
              <a:rPr lang="en-US" b="true" sz="16115">
                <a:solidFill>
                  <a:srgbClr val="FFCD0F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Thank You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4572000" y="8404918"/>
            <a:ext cx="9144000" cy="1898592"/>
            <a:chOff x="0" y="0"/>
            <a:chExt cx="12192000" cy="253145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167278" cy="972972"/>
            </a:xfrm>
            <a:custGeom>
              <a:avLst/>
              <a:gdLst/>
              <a:ahLst/>
              <a:cxnLst/>
              <a:rect r="r" b="b" t="t" l="l"/>
              <a:pathLst>
                <a:path h="972972" w="12167278">
                  <a:moveTo>
                    <a:pt x="0" y="0"/>
                  </a:moveTo>
                  <a:lnTo>
                    <a:pt x="12167278" y="0"/>
                  </a:lnTo>
                  <a:lnTo>
                    <a:pt x="12167278" y="972972"/>
                  </a:lnTo>
                  <a:lnTo>
                    <a:pt x="0" y="9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9058" t="-2777841" r="-34370" b="-455417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5960032" y="962933"/>
              <a:ext cx="6231968" cy="1568523"/>
            </a:xfrm>
            <a:custGeom>
              <a:avLst/>
              <a:gdLst/>
              <a:ahLst/>
              <a:cxnLst/>
              <a:rect r="r" b="b" t="t" l="l"/>
              <a:pathLst>
                <a:path h="1568523" w="6231968">
                  <a:moveTo>
                    <a:pt x="0" y="0"/>
                  </a:moveTo>
                  <a:lnTo>
                    <a:pt x="6231968" y="0"/>
                  </a:lnTo>
                  <a:lnTo>
                    <a:pt x="6231968" y="1568523"/>
                  </a:lnTo>
                  <a:lnTo>
                    <a:pt x="0" y="156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75200" t="-1191137" r="-135751" b="-84247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962933"/>
              <a:ext cx="6083639" cy="1538406"/>
            </a:xfrm>
            <a:custGeom>
              <a:avLst/>
              <a:gdLst/>
              <a:ahLst/>
              <a:cxnLst/>
              <a:rect r="r" b="b" t="t" l="l"/>
              <a:pathLst>
                <a:path h="1538406" w="6083639">
                  <a:moveTo>
                    <a:pt x="0" y="0"/>
                  </a:moveTo>
                  <a:lnTo>
                    <a:pt x="6083639" y="0"/>
                  </a:lnTo>
                  <a:lnTo>
                    <a:pt x="6083639" y="1538407"/>
                  </a:lnTo>
                  <a:lnTo>
                    <a:pt x="0" y="1538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100000">
              <a:srgbClr val="FFFC05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2239829" y="1990903"/>
            <a:ext cx="7375836" cy="5452195"/>
            <a:chOff x="0" y="0"/>
            <a:chExt cx="1942607" cy="143596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42607" cy="1435969"/>
            </a:xfrm>
            <a:custGeom>
              <a:avLst/>
              <a:gdLst/>
              <a:ahLst/>
              <a:cxnLst/>
              <a:rect r="r" b="b" t="t" l="l"/>
              <a:pathLst>
                <a:path h="1435969" w="1942607">
                  <a:moveTo>
                    <a:pt x="0" y="0"/>
                  </a:moveTo>
                  <a:lnTo>
                    <a:pt x="1942607" y="0"/>
                  </a:lnTo>
                  <a:lnTo>
                    <a:pt x="1942607" y="1435969"/>
                  </a:lnTo>
                  <a:lnTo>
                    <a:pt x="0" y="1435969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00000">
                  <a:srgbClr val="FFFC05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942607" cy="14740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10078354" y="1095112"/>
            <a:ext cx="8096777" cy="8096777"/>
          </a:xfrm>
          <a:custGeom>
            <a:avLst/>
            <a:gdLst/>
            <a:ahLst/>
            <a:cxnLst/>
            <a:rect r="r" b="b" t="t" l="l"/>
            <a:pathLst>
              <a:path h="8096777" w="8096777">
                <a:moveTo>
                  <a:pt x="8096776" y="0"/>
                </a:moveTo>
                <a:lnTo>
                  <a:pt x="0" y="0"/>
                </a:lnTo>
                <a:lnTo>
                  <a:pt x="0" y="8096776"/>
                </a:lnTo>
                <a:lnTo>
                  <a:pt x="8096776" y="8096776"/>
                </a:lnTo>
                <a:lnTo>
                  <a:pt x="8096776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637369" y="1029082"/>
            <a:ext cx="7375836" cy="737583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6471" t="0" r="-7802" b="0"/>
              </a:stretch>
            </a:blipFill>
            <a:ln w="21907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-212248" y="9258300"/>
            <a:ext cx="18741561" cy="1356035"/>
            <a:chOff x="0" y="0"/>
            <a:chExt cx="4936049" cy="35714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936049" cy="357145"/>
            </a:xfrm>
            <a:custGeom>
              <a:avLst/>
              <a:gdLst/>
              <a:ahLst/>
              <a:cxnLst/>
              <a:rect r="r" b="b" t="t" l="l"/>
              <a:pathLst>
                <a:path h="357145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357145"/>
                  </a:lnTo>
                  <a:lnTo>
                    <a:pt x="0" y="357145"/>
                  </a:lnTo>
                  <a:close/>
                </a:path>
              </a:pathLst>
            </a:custGeom>
            <a:solidFill>
              <a:srgbClr val="FDFF9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936049" cy="395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3873159" y="297296"/>
            <a:ext cx="8250111" cy="1310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722"/>
              </a:lnSpc>
              <a:spcBef>
                <a:spcPct val="0"/>
              </a:spcBef>
            </a:pPr>
            <a:r>
              <a:rPr lang="en-US" b="true" sz="7659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OUR VISION &amp; MISSION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28754" y="1659772"/>
            <a:ext cx="10299091" cy="7589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3"/>
              </a:lnSpc>
            </a:pPr>
            <a:r>
              <a:rPr lang="en-US" b="true" sz="3095">
                <a:solidFill>
                  <a:srgbClr val="1800AD"/>
                </a:solidFill>
                <a:latin typeface="Inter Bold"/>
                <a:ea typeface="Inter Bold"/>
                <a:cs typeface="Inter Bold"/>
                <a:sym typeface="Inter Bold"/>
              </a:rPr>
              <a:t>Our Vision:</a:t>
            </a:r>
          </a:p>
          <a:p>
            <a:pPr algn="just">
              <a:lnSpc>
                <a:spcPts val="4333"/>
              </a:lnSpc>
              <a:spcBef>
                <a:spcPct val="0"/>
              </a:spcBef>
            </a:pPr>
            <a:r>
              <a:rPr lang="en-US" sz="3095">
                <a:solidFill>
                  <a:srgbClr val="1800AD"/>
                </a:solidFill>
                <a:latin typeface="Inter"/>
                <a:ea typeface="Inter"/>
                <a:cs typeface="Inter"/>
                <a:sym typeface="Inter"/>
              </a:rPr>
              <a:t>To be a trusted educational institution guided by the principles of Panchpadi that shapes confident, compassionate, and compet</a:t>
            </a:r>
            <a:r>
              <a:rPr lang="en-US" sz="3095">
                <a:solidFill>
                  <a:srgbClr val="1800AD"/>
                </a:solidFill>
                <a:latin typeface="Inter"/>
                <a:ea typeface="Inter"/>
                <a:cs typeface="Inter"/>
                <a:sym typeface="Inter"/>
              </a:rPr>
              <a:t>ent learners for a changing world.</a:t>
            </a:r>
          </a:p>
          <a:p>
            <a:pPr algn="just">
              <a:lnSpc>
                <a:spcPts val="4333"/>
              </a:lnSpc>
              <a:spcBef>
                <a:spcPct val="0"/>
              </a:spcBef>
            </a:pPr>
          </a:p>
          <a:p>
            <a:pPr algn="just">
              <a:lnSpc>
                <a:spcPts val="4333"/>
              </a:lnSpc>
              <a:spcBef>
                <a:spcPct val="0"/>
              </a:spcBef>
            </a:pPr>
            <a:r>
              <a:rPr lang="en-US" b="true" sz="3095">
                <a:solidFill>
                  <a:srgbClr val="1800AD"/>
                </a:solidFill>
                <a:latin typeface="Inter Bold"/>
                <a:ea typeface="Inter Bold"/>
                <a:cs typeface="Inter Bold"/>
                <a:sym typeface="Inter Bold"/>
              </a:rPr>
              <a:t>Our Mission:</a:t>
            </a:r>
          </a:p>
          <a:p>
            <a:pPr algn="just" marL="668289" indent="-334144" lvl="1">
              <a:lnSpc>
                <a:spcPts val="4333"/>
              </a:lnSpc>
              <a:buFont typeface="Arial"/>
              <a:buChar char="•"/>
            </a:pPr>
            <a:r>
              <a:rPr lang="en-US" sz="3095">
                <a:solidFill>
                  <a:srgbClr val="1800AD"/>
                </a:solidFill>
                <a:latin typeface="Inter"/>
                <a:ea typeface="Inter"/>
                <a:cs typeface="Inter"/>
                <a:sym typeface="Inter"/>
              </a:rPr>
              <a:t>Deliver holistic education rooted in strong values</a:t>
            </a:r>
          </a:p>
          <a:p>
            <a:pPr algn="just" marL="668289" indent="-334144" lvl="1">
              <a:lnSpc>
                <a:spcPts val="4333"/>
              </a:lnSpc>
              <a:buFont typeface="Arial"/>
              <a:buChar char="•"/>
            </a:pPr>
            <a:r>
              <a:rPr lang="en-US" sz="3095">
                <a:solidFill>
                  <a:srgbClr val="1800AD"/>
                </a:solidFill>
                <a:latin typeface="Inter"/>
                <a:ea typeface="Inter"/>
                <a:cs typeface="Inter"/>
                <a:sym typeface="Inter"/>
              </a:rPr>
              <a:t>Inspire curiosity, creativity, and lifelong learning</a:t>
            </a:r>
          </a:p>
          <a:p>
            <a:pPr algn="just" marL="668289" indent="-334144" lvl="1">
              <a:lnSpc>
                <a:spcPts val="4333"/>
              </a:lnSpc>
              <a:buFont typeface="Arial"/>
              <a:buChar char="•"/>
            </a:pPr>
            <a:r>
              <a:rPr lang="en-US" sz="3095">
                <a:solidFill>
                  <a:srgbClr val="1800AD"/>
                </a:solidFill>
                <a:latin typeface="Inter"/>
                <a:ea typeface="Inter"/>
                <a:cs typeface="Inter"/>
                <a:sym typeface="Inter"/>
              </a:rPr>
              <a:t>Nurture every child’s academic, emotional, and social growth</a:t>
            </a:r>
          </a:p>
          <a:p>
            <a:pPr algn="just" marL="668289" indent="-334144" lvl="1">
              <a:lnSpc>
                <a:spcPts val="4333"/>
              </a:lnSpc>
              <a:buFont typeface="Arial"/>
              <a:buChar char="•"/>
            </a:pPr>
            <a:r>
              <a:rPr lang="en-US" sz="3095">
                <a:solidFill>
                  <a:srgbClr val="1800AD"/>
                </a:solidFill>
                <a:latin typeface="Inter"/>
                <a:ea typeface="Inter"/>
                <a:cs typeface="Inter"/>
                <a:sym typeface="Inter"/>
              </a:rPr>
              <a:t>Create a safe, joyful, and future-ready learning environment</a:t>
            </a:r>
          </a:p>
          <a:p>
            <a:pPr algn="just">
              <a:lnSpc>
                <a:spcPts val="4333"/>
              </a:lnSpc>
              <a:spcBef>
                <a:spcPct val="0"/>
              </a:spcBef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757865" y="200025"/>
            <a:ext cx="2369640" cy="1095112"/>
          </a:xfrm>
          <a:custGeom>
            <a:avLst/>
            <a:gdLst/>
            <a:ahLst/>
            <a:cxnLst/>
            <a:rect r="r" b="b" t="t" l="l"/>
            <a:pathLst>
              <a:path h="1095112" w="2369640">
                <a:moveTo>
                  <a:pt x="0" y="0"/>
                </a:moveTo>
                <a:lnTo>
                  <a:pt x="2369640" y="0"/>
                </a:lnTo>
                <a:lnTo>
                  <a:pt x="2369640" y="1095112"/>
                </a:lnTo>
                <a:lnTo>
                  <a:pt x="0" y="10951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787" t="-3647" r="-4334" b="-4855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9144000" y="8348507"/>
            <a:ext cx="9144000" cy="1898592"/>
            <a:chOff x="0" y="0"/>
            <a:chExt cx="12192000" cy="253145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167278" cy="972972"/>
            </a:xfrm>
            <a:custGeom>
              <a:avLst/>
              <a:gdLst/>
              <a:ahLst/>
              <a:cxnLst/>
              <a:rect r="r" b="b" t="t" l="l"/>
              <a:pathLst>
                <a:path h="972972" w="12167278">
                  <a:moveTo>
                    <a:pt x="0" y="0"/>
                  </a:moveTo>
                  <a:lnTo>
                    <a:pt x="12167278" y="0"/>
                  </a:lnTo>
                  <a:lnTo>
                    <a:pt x="12167278" y="972972"/>
                  </a:lnTo>
                  <a:lnTo>
                    <a:pt x="0" y="9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9058" t="-2777841" r="-34370" b="-455417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5960032" y="962933"/>
              <a:ext cx="6231968" cy="1568523"/>
            </a:xfrm>
            <a:custGeom>
              <a:avLst/>
              <a:gdLst/>
              <a:ahLst/>
              <a:cxnLst/>
              <a:rect r="r" b="b" t="t" l="l"/>
              <a:pathLst>
                <a:path h="1568523" w="6231968">
                  <a:moveTo>
                    <a:pt x="0" y="0"/>
                  </a:moveTo>
                  <a:lnTo>
                    <a:pt x="6231968" y="0"/>
                  </a:lnTo>
                  <a:lnTo>
                    <a:pt x="6231968" y="1568523"/>
                  </a:lnTo>
                  <a:lnTo>
                    <a:pt x="0" y="156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75200" t="-1191137" r="-135751" b="-84247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962933"/>
              <a:ext cx="6083639" cy="1538406"/>
            </a:xfrm>
            <a:custGeom>
              <a:avLst/>
              <a:gdLst/>
              <a:ahLst/>
              <a:cxnLst/>
              <a:rect r="r" b="b" t="t" l="l"/>
              <a:pathLst>
                <a:path h="1538406" w="6083639">
                  <a:moveTo>
                    <a:pt x="0" y="0"/>
                  </a:moveTo>
                  <a:lnTo>
                    <a:pt x="6083639" y="0"/>
                  </a:lnTo>
                  <a:lnTo>
                    <a:pt x="6083639" y="1538407"/>
                  </a:lnTo>
                  <a:lnTo>
                    <a:pt x="0" y="1538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100000">
              <a:srgbClr val="FFFC05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9180" y="276708"/>
            <a:ext cx="11350870" cy="276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58"/>
              </a:lnSpc>
              <a:spcBef>
                <a:spcPct val="0"/>
              </a:spcBef>
            </a:pPr>
            <a:r>
              <a:rPr lang="en-US" b="true" sz="79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Why Choose Brighten Blooms School?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4357" y="3093687"/>
            <a:ext cx="10690159" cy="6155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31226" indent="-315613" lvl="1">
              <a:lnSpc>
                <a:spcPts val="4093"/>
              </a:lnSpc>
              <a:buFont typeface="Arial"/>
              <a:buChar char="•"/>
            </a:pPr>
            <a:r>
              <a:rPr lang="en-US" b="true" sz="2923">
                <a:solidFill>
                  <a:srgbClr val="1800AD"/>
                </a:solidFill>
                <a:latin typeface="Inter Bold"/>
                <a:ea typeface="Inter Bold"/>
                <a:cs typeface="Inter Bold"/>
                <a:sym typeface="Inter Bold"/>
              </a:rPr>
              <a:t>Qualified, experienced, and dedicated faculty with a child-centric approach</a:t>
            </a:r>
          </a:p>
          <a:p>
            <a:pPr algn="l" marL="631226" indent="-315613" lvl="1">
              <a:lnSpc>
                <a:spcPts val="4093"/>
              </a:lnSpc>
              <a:buFont typeface="Arial"/>
              <a:buChar char="•"/>
            </a:pPr>
            <a:r>
              <a:rPr lang="en-US" b="true" sz="2923">
                <a:solidFill>
                  <a:srgbClr val="1800AD"/>
                </a:solidFill>
                <a:latin typeface="Inter Bold"/>
                <a:ea typeface="Inter Bold"/>
                <a:cs typeface="Inter Bold"/>
                <a:sym typeface="Inter Bold"/>
              </a:rPr>
              <a:t>Strong academic foundation integrated with value-based education</a:t>
            </a:r>
          </a:p>
          <a:p>
            <a:pPr algn="l" marL="631226" indent="-315613" lvl="1">
              <a:lnSpc>
                <a:spcPts val="4093"/>
              </a:lnSpc>
              <a:buFont typeface="Arial"/>
              <a:buChar char="•"/>
            </a:pPr>
            <a:r>
              <a:rPr lang="en-US" b="true" sz="2923">
                <a:solidFill>
                  <a:srgbClr val="1800AD"/>
                </a:solidFill>
                <a:latin typeface="Inter Bold"/>
                <a:ea typeface="Inter Bold"/>
                <a:cs typeface="Inter Bold"/>
                <a:sym typeface="Inter Bold"/>
              </a:rPr>
              <a:t>Activity-based, experiential, and joyful learning methodologies</a:t>
            </a:r>
          </a:p>
          <a:p>
            <a:pPr algn="l" marL="631226" indent="-315613" lvl="1">
              <a:lnSpc>
                <a:spcPts val="4093"/>
              </a:lnSpc>
              <a:buFont typeface="Arial"/>
              <a:buChar char="•"/>
            </a:pPr>
            <a:r>
              <a:rPr lang="en-US" b="true" sz="2923">
                <a:solidFill>
                  <a:srgbClr val="1800AD"/>
                </a:solidFill>
                <a:latin typeface="Inter Bold"/>
                <a:ea typeface="Inter Bold"/>
                <a:cs typeface="Inter Bold"/>
                <a:sym typeface="Inter Bold"/>
              </a:rPr>
              <a:t>Personalized attention to nurture and unlock eve</a:t>
            </a:r>
            <a:r>
              <a:rPr lang="en-US" b="true" sz="2923">
                <a:solidFill>
                  <a:srgbClr val="1800AD"/>
                </a:solidFill>
                <a:latin typeface="Inter Bold"/>
                <a:ea typeface="Inter Bold"/>
                <a:cs typeface="Inter Bold"/>
                <a:sym typeface="Inter Bold"/>
              </a:rPr>
              <a:t>ry child’s potential</a:t>
            </a:r>
          </a:p>
          <a:p>
            <a:pPr algn="l" marL="631226" indent="-315613" lvl="1">
              <a:lnSpc>
                <a:spcPts val="4093"/>
              </a:lnSpc>
              <a:buFont typeface="Arial"/>
              <a:buChar char="•"/>
            </a:pPr>
            <a:r>
              <a:rPr lang="en-US" b="true" sz="2923">
                <a:solidFill>
                  <a:srgbClr val="1800AD"/>
                </a:solidFill>
                <a:latin typeface="Inter Bold"/>
                <a:ea typeface="Inter Bold"/>
                <a:cs typeface="Inter Bold"/>
                <a:sym typeface="Inter Bold"/>
              </a:rPr>
              <a:t>Safe, secure, and well-equipped campus with modern learning facilities</a:t>
            </a:r>
          </a:p>
          <a:p>
            <a:pPr algn="l" marL="631226" indent="-315613" lvl="1">
              <a:lnSpc>
                <a:spcPts val="4093"/>
              </a:lnSpc>
              <a:buFont typeface="Arial"/>
              <a:buChar char="•"/>
            </a:pPr>
            <a:r>
              <a:rPr lang="en-US" b="true" sz="2923">
                <a:solidFill>
                  <a:srgbClr val="1800AD"/>
                </a:solidFill>
                <a:latin typeface="Inter Bold"/>
                <a:ea typeface="Inter Bold"/>
                <a:cs typeface="Inter Bold"/>
                <a:sym typeface="Inter Bold"/>
              </a:rPr>
              <a:t>Continuous parent–school partnership through transparent communication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901666" y="3676254"/>
            <a:ext cx="7386334" cy="6734924"/>
            <a:chOff x="0" y="0"/>
            <a:chExt cx="1945372" cy="177380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45372" cy="1773807"/>
            </a:xfrm>
            <a:custGeom>
              <a:avLst/>
              <a:gdLst/>
              <a:ahLst/>
              <a:cxnLst/>
              <a:rect r="r" b="b" t="t" l="l"/>
              <a:pathLst>
                <a:path h="1773807" w="1945372">
                  <a:moveTo>
                    <a:pt x="0" y="0"/>
                  </a:moveTo>
                  <a:lnTo>
                    <a:pt x="1945372" y="0"/>
                  </a:lnTo>
                  <a:lnTo>
                    <a:pt x="1945372" y="1773807"/>
                  </a:lnTo>
                  <a:lnTo>
                    <a:pt x="0" y="1773807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00000">
                  <a:srgbClr val="FFFC05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945372" cy="18119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true" flipV="false" rot="0">
            <a:off x="10400773" y="507519"/>
            <a:ext cx="8096777" cy="8096777"/>
          </a:xfrm>
          <a:custGeom>
            <a:avLst/>
            <a:gdLst/>
            <a:ahLst/>
            <a:cxnLst/>
            <a:rect r="r" b="b" t="t" l="l"/>
            <a:pathLst>
              <a:path h="8096777" w="8096777">
                <a:moveTo>
                  <a:pt x="8096777" y="0"/>
                </a:moveTo>
                <a:lnTo>
                  <a:pt x="0" y="0"/>
                </a:lnTo>
                <a:lnTo>
                  <a:pt x="0" y="8096776"/>
                </a:lnTo>
                <a:lnTo>
                  <a:pt x="8096777" y="8096776"/>
                </a:lnTo>
                <a:lnTo>
                  <a:pt x="8096777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0" t="0" r="0" b="0"/>
            </a:stretch>
          </a:blipFill>
          <a:ln cap="sq">
            <a:noFill/>
            <a:prstDash val="sysDot"/>
            <a:miter/>
          </a:ln>
        </p:spPr>
      </p:sp>
      <p:grpSp>
        <p:nvGrpSpPr>
          <p:cNvPr name="Group 8" id="8"/>
          <p:cNvGrpSpPr/>
          <p:nvPr/>
        </p:nvGrpSpPr>
        <p:grpSpPr>
          <a:xfrm rot="0">
            <a:off x="10921689" y="1001339"/>
            <a:ext cx="7375836" cy="7375836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2407" t="0" r="-17686" b="0"/>
              </a:stretch>
            </a:blipFill>
            <a:ln w="19050" cap="sq">
              <a:solidFill>
                <a:srgbClr val="000000"/>
              </a:solidFill>
              <a:prstDash val="sysDot"/>
              <a:miter/>
            </a:ln>
          </p:spPr>
        </p:sp>
      </p:grpSp>
      <p:sp>
        <p:nvSpPr>
          <p:cNvPr name="Freeform 10" id="10"/>
          <p:cNvSpPr/>
          <p:nvPr/>
        </p:nvSpPr>
        <p:spPr>
          <a:xfrm flipH="true" flipV="false" rot="0">
            <a:off x="15614523" y="7723170"/>
            <a:ext cx="2883027" cy="1762250"/>
          </a:xfrm>
          <a:custGeom>
            <a:avLst/>
            <a:gdLst/>
            <a:ahLst/>
            <a:cxnLst/>
            <a:rect r="r" b="b" t="t" l="l"/>
            <a:pathLst>
              <a:path h="1762250" w="2883027">
                <a:moveTo>
                  <a:pt x="2883027" y="0"/>
                </a:moveTo>
                <a:lnTo>
                  <a:pt x="0" y="0"/>
                </a:lnTo>
                <a:lnTo>
                  <a:pt x="0" y="1762250"/>
                </a:lnTo>
                <a:lnTo>
                  <a:pt x="2883027" y="1762250"/>
                </a:lnTo>
                <a:lnTo>
                  <a:pt x="2883027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212248" y="9258300"/>
            <a:ext cx="18741561" cy="1356035"/>
            <a:chOff x="0" y="0"/>
            <a:chExt cx="4936049" cy="35714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936049" cy="357145"/>
            </a:xfrm>
            <a:custGeom>
              <a:avLst/>
              <a:gdLst/>
              <a:ahLst/>
              <a:cxnLst/>
              <a:rect r="r" b="b" t="t" l="l"/>
              <a:pathLst>
                <a:path h="357145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357145"/>
                  </a:lnTo>
                  <a:lnTo>
                    <a:pt x="0" y="357145"/>
                  </a:lnTo>
                  <a:close/>
                </a:path>
              </a:pathLst>
            </a:custGeom>
            <a:solidFill>
              <a:srgbClr val="FDFF9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4936049" cy="395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5757865" y="200025"/>
            <a:ext cx="2369640" cy="1095112"/>
          </a:xfrm>
          <a:custGeom>
            <a:avLst/>
            <a:gdLst/>
            <a:ahLst/>
            <a:cxnLst/>
            <a:rect r="r" b="b" t="t" l="l"/>
            <a:pathLst>
              <a:path h="1095112" w="2369640">
                <a:moveTo>
                  <a:pt x="0" y="0"/>
                </a:moveTo>
                <a:lnTo>
                  <a:pt x="2369640" y="0"/>
                </a:lnTo>
                <a:lnTo>
                  <a:pt x="2369640" y="1095112"/>
                </a:lnTo>
                <a:lnTo>
                  <a:pt x="0" y="1095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87" t="-3647" r="-4334" b="-4855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9738988" y="8472046"/>
            <a:ext cx="8549012" cy="1775053"/>
            <a:chOff x="0" y="0"/>
            <a:chExt cx="11398683" cy="236673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1375570" cy="909662"/>
            </a:xfrm>
            <a:custGeom>
              <a:avLst/>
              <a:gdLst/>
              <a:ahLst/>
              <a:cxnLst/>
              <a:rect r="r" b="b" t="t" l="l"/>
              <a:pathLst>
                <a:path h="909662" w="11375570">
                  <a:moveTo>
                    <a:pt x="0" y="0"/>
                  </a:moveTo>
                  <a:lnTo>
                    <a:pt x="11375570" y="0"/>
                  </a:lnTo>
                  <a:lnTo>
                    <a:pt x="11375570" y="909662"/>
                  </a:lnTo>
                  <a:lnTo>
                    <a:pt x="0" y="909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9058" t="-2777841" r="-34370" b="-455417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572220" y="900277"/>
              <a:ext cx="5826463" cy="1466461"/>
            </a:xfrm>
            <a:custGeom>
              <a:avLst/>
              <a:gdLst/>
              <a:ahLst/>
              <a:cxnLst/>
              <a:rect r="r" b="b" t="t" l="l"/>
              <a:pathLst>
                <a:path h="1466461" w="5826463">
                  <a:moveTo>
                    <a:pt x="0" y="0"/>
                  </a:moveTo>
                  <a:lnTo>
                    <a:pt x="5826463" y="0"/>
                  </a:lnTo>
                  <a:lnTo>
                    <a:pt x="5826463" y="1466461"/>
                  </a:lnTo>
                  <a:lnTo>
                    <a:pt x="0" y="1466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75200" t="-1191137" r="-135751" b="-84247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900277"/>
              <a:ext cx="5687785" cy="1438304"/>
            </a:xfrm>
            <a:custGeom>
              <a:avLst/>
              <a:gdLst/>
              <a:ahLst/>
              <a:cxnLst/>
              <a:rect r="r" b="b" t="t" l="l"/>
              <a:pathLst>
                <a:path h="1438304" w="5687785">
                  <a:moveTo>
                    <a:pt x="0" y="0"/>
                  </a:moveTo>
                  <a:lnTo>
                    <a:pt x="5687785" y="0"/>
                  </a:lnTo>
                  <a:lnTo>
                    <a:pt x="5687785" y="1438304"/>
                  </a:lnTo>
                  <a:lnTo>
                    <a:pt x="0" y="1438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100000">
              <a:srgbClr val="FFFC05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30306"/>
            <a:ext cx="19034427" cy="8411966"/>
          </a:xfrm>
          <a:custGeom>
            <a:avLst/>
            <a:gdLst/>
            <a:ahLst/>
            <a:cxnLst/>
            <a:rect r="r" b="b" t="t" l="l"/>
            <a:pathLst>
              <a:path h="8411966" w="19034427">
                <a:moveTo>
                  <a:pt x="0" y="0"/>
                </a:moveTo>
                <a:lnTo>
                  <a:pt x="19034427" y="0"/>
                </a:lnTo>
                <a:lnTo>
                  <a:pt x="19034427" y="8411967"/>
                </a:lnTo>
                <a:lnTo>
                  <a:pt x="0" y="8411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"/>
            </a:blip>
            <a:stretch>
              <a:fillRect l="-4016" t="-3635" r="-1874" b="-448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12248" y="8348507"/>
            <a:ext cx="18741561" cy="2265828"/>
            <a:chOff x="0" y="0"/>
            <a:chExt cx="4936049" cy="59676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936049" cy="596761"/>
            </a:xfrm>
            <a:custGeom>
              <a:avLst/>
              <a:gdLst/>
              <a:ahLst/>
              <a:cxnLst/>
              <a:rect r="r" b="b" t="t" l="l"/>
              <a:pathLst>
                <a:path h="596761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596761"/>
                  </a:lnTo>
                  <a:lnTo>
                    <a:pt x="0" y="596761"/>
                  </a:lnTo>
                  <a:close/>
                </a:path>
              </a:pathLst>
            </a:custGeom>
            <a:solidFill>
              <a:srgbClr val="F8D03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936049" cy="6348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17059" y="1670304"/>
            <a:ext cx="6173452" cy="2853016"/>
          </a:xfrm>
          <a:custGeom>
            <a:avLst/>
            <a:gdLst/>
            <a:ahLst/>
            <a:cxnLst/>
            <a:rect r="r" b="b" t="t" l="l"/>
            <a:pathLst>
              <a:path h="2853016" w="6173452">
                <a:moveTo>
                  <a:pt x="0" y="0"/>
                </a:moveTo>
                <a:lnTo>
                  <a:pt x="6173453" y="0"/>
                </a:lnTo>
                <a:lnTo>
                  <a:pt x="6173453" y="2853016"/>
                </a:lnTo>
                <a:lnTo>
                  <a:pt x="0" y="2853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787" t="-3647" r="-4334" b="-4855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17059" y="8646055"/>
            <a:ext cx="7938112" cy="1434224"/>
            <a:chOff x="0" y="0"/>
            <a:chExt cx="10584149" cy="1912299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0584149" cy="1912299"/>
              <a:chOff x="0" y="0"/>
              <a:chExt cx="3587979" cy="648261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587979" cy="648261"/>
              </a:xfrm>
              <a:custGeom>
                <a:avLst/>
                <a:gdLst/>
                <a:ahLst/>
                <a:cxnLst/>
                <a:rect r="r" b="b" t="t" l="l"/>
                <a:pathLst>
                  <a:path h="648261" w="3587979">
                    <a:moveTo>
                      <a:pt x="3384779" y="0"/>
                    </a:moveTo>
                    <a:cubicBezTo>
                      <a:pt x="3497003" y="0"/>
                      <a:pt x="3587979" y="145118"/>
                      <a:pt x="3587979" y="324130"/>
                    </a:cubicBezTo>
                    <a:cubicBezTo>
                      <a:pt x="3587979" y="503143"/>
                      <a:pt x="3497003" y="648261"/>
                      <a:pt x="3384779" y="648261"/>
                    </a:cubicBezTo>
                    <a:lnTo>
                      <a:pt x="203200" y="648261"/>
                    </a:lnTo>
                    <a:cubicBezTo>
                      <a:pt x="90976" y="648261"/>
                      <a:pt x="0" y="503143"/>
                      <a:pt x="0" y="324130"/>
                    </a:cubicBezTo>
                    <a:cubicBezTo>
                      <a:pt x="0" y="145118"/>
                      <a:pt x="90976" y="0"/>
                      <a:pt x="2032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C05">
                      <a:alpha val="100000"/>
                    </a:srgbClr>
                  </a:gs>
                </a:gsLst>
                <a:lin ang="5400000"/>
              </a:gradFill>
              <a:ln w="476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3587979" cy="68636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761027" y="144290"/>
              <a:ext cx="8698584" cy="1547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18"/>
                </a:lnSpc>
                <a:spcBef>
                  <a:spcPct val="0"/>
                </a:spcBef>
              </a:pPr>
              <a:r>
                <a:rPr lang="en-US" b="true" sz="337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Whe</a:t>
              </a:r>
              <a:r>
                <a:rPr lang="en-US" b="true" sz="337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re every child's dream takes its first flight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761027" y="130391"/>
              <a:ext cx="8698584" cy="1547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18"/>
                </a:lnSpc>
                <a:spcBef>
                  <a:spcPct val="0"/>
                </a:spcBef>
              </a:pPr>
              <a:r>
                <a:rPr lang="en-US" b="true" sz="3370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Whe</a:t>
              </a:r>
              <a:r>
                <a:rPr lang="en-US" b="true" sz="3370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re every child's dream takes its first flight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6596246" y="203596"/>
            <a:ext cx="11558404" cy="8230635"/>
          </a:xfrm>
          <a:custGeom>
            <a:avLst/>
            <a:gdLst/>
            <a:ahLst/>
            <a:cxnLst/>
            <a:rect r="r" b="b" t="t" l="l"/>
            <a:pathLst>
              <a:path h="8230635" w="11558404">
                <a:moveTo>
                  <a:pt x="0" y="0"/>
                </a:moveTo>
                <a:lnTo>
                  <a:pt x="11558404" y="0"/>
                </a:lnTo>
                <a:lnTo>
                  <a:pt x="11558404" y="8230636"/>
                </a:lnTo>
                <a:lnTo>
                  <a:pt x="0" y="8230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4173" t="-275949" r="-118757" b="-74008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72880" y="4621989"/>
            <a:ext cx="5461812" cy="2009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63"/>
              </a:lnSpc>
            </a:pPr>
            <a:r>
              <a:rPr lang="en-US" sz="5759" spc="247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NURSERY TO GRADE VII</a:t>
            </a:r>
          </a:p>
          <a:p>
            <a:pPr algn="ctr">
              <a:lnSpc>
                <a:spcPts val="8063"/>
              </a:lnSpc>
              <a:spcBef>
                <a:spcPct val="0"/>
              </a:spcBef>
            </a:pPr>
            <a:r>
              <a:rPr lang="en-US" sz="5759" spc="247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CBSE CURRICULUM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9144000" y="8348507"/>
            <a:ext cx="9144000" cy="1898592"/>
            <a:chOff x="0" y="0"/>
            <a:chExt cx="12192000" cy="253145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167278" cy="972972"/>
            </a:xfrm>
            <a:custGeom>
              <a:avLst/>
              <a:gdLst/>
              <a:ahLst/>
              <a:cxnLst/>
              <a:rect r="r" b="b" t="t" l="l"/>
              <a:pathLst>
                <a:path h="972972" w="12167278">
                  <a:moveTo>
                    <a:pt x="0" y="0"/>
                  </a:moveTo>
                  <a:lnTo>
                    <a:pt x="12167278" y="0"/>
                  </a:lnTo>
                  <a:lnTo>
                    <a:pt x="12167278" y="972972"/>
                  </a:lnTo>
                  <a:lnTo>
                    <a:pt x="0" y="9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9058" t="-2777841" r="-34370" b="-455417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960032" y="962933"/>
              <a:ext cx="6231968" cy="1568523"/>
            </a:xfrm>
            <a:custGeom>
              <a:avLst/>
              <a:gdLst/>
              <a:ahLst/>
              <a:cxnLst/>
              <a:rect r="r" b="b" t="t" l="l"/>
              <a:pathLst>
                <a:path h="1568523" w="6231968">
                  <a:moveTo>
                    <a:pt x="0" y="0"/>
                  </a:moveTo>
                  <a:lnTo>
                    <a:pt x="6231968" y="0"/>
                  </a:lnTo>
                  <a:lnTo>
                    <a:pt x="6231968" y="1568523"/>
                  </a:lnTo>
                  <a:lnTo>
                    <a:pt x="0" y="156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75200" t="-1191137" r="-135751" b="-84247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962933"/>
              <a:ext cx="6083639" cy="1538406"/>
            </a:xfrm>
            <a:custGeom>
              <a:avLst/>
              <a:gdLst/>
              <a:ahLst/>
              <a:cxnLst/>
              <a:rect r="r" b="b" t="t" l="l"/>
              <a:pathLst>
                <a:path h="1538406" w="6083639">
                  <a:moveTo>
                    <a:pt x="0" y="0"/>
                  </a:moveTo>
                  <a:lnTo>
                    <a:pt x="6083639" y="0"/>
                  </a:lnTo>
                  <a:lnTo>
                    <a:pt x="6083639" y="1538407"/>
                  </a:lnTo>
                  <a:lnTo>
                    <a:pt x="0" y="1538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50000">
              <a:srgbClr val="FFFC05">
                <a:alpha val="100000"/>
              </a:srgbClr>
            </a:gs>
            <a:gs pos="100000">
              <a:srgbClr val="EDEA06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787307" y="155279"/>
            <a:ext cx="6797798" cy="8719567"/>
            <a:chOff x="0" y="0"/>
            <a:chExt cx="579716" cy="7436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79716" cy="743604"/>
            </a:xfrm>
            <a:custGeom>
              <a:avLst/>
              <a:gdLst/>
              <a:ahLst/>
              <a:cxnLst/>
              <a:rect r="r" b="b" t="t" l="l"/>
              <a:pathLst>
                <a:path h="743604" w="579716">
                  <a:moveTo>
                    <a:pt x="76305" y="0"/>
                  </a:moveTo>
                  <a:lnTo>
                    <a:pt x="503410" y="0"/>
                  </a:lnTo>
                  <a:cubicBezTo>
                    <a:pt x="523648" y="0"/>
                    <a:pt x="543056" y="8039"/>
                    <a:pt x="557366" y="22349"/>
                  </a:cubicBezTo>
                  <a:cubicBezTo>
                    <a:pt x="571676" y="36659"/>
                    <a:pt x="579716" y="56068"/>
                    <a:pt x="579716" y="76305"/>
                  </a:cubicBezTo>
                  <a:lnTo>
                    <a:pt x="579716" y="667298"/>
                  </a:lnTo>
                  <a:cubicBezTo>
                    <a:pt x="579716" y="709441"/>
                    <a:pt x="545553" y="743604"/>
                    <a:pt x="503410" y="743604"/>
                  </a:cubicBezTo>
                  <a:lnTo>
                    <a:pt x="76305" y="743604"/>
                  </a:lnTo>
                  <a:cubicBezTo>
                    <a:pt x="34163" y="743604"/>
                    <a:pt x="0" y="709441"/>
                    <a:pt x="0" y="667298"/>
                  </a:cubicBezTo>
                  <a:lnTo>
                    <a:pt x="0" y="76305"/>
                  </a:lnTo>
                  <a:cubicBezTo>
                    <a:pt x="0" y="34163"/>
                    <a:pt x="34163" y="0"/>
                    <a:pt x="76305" y="0"/>
                  </a:cubicBezTo>
                  <a:close/>
                </a:path>
              </a:pathLst>
            </a:custGeom>
            <a:blipFill>
              <a:blip r:embed="rId2"/>
              <a:stretch>
                <a:fillRect l="-42479" t="0" r="-50046" b="0"/>
              </a:stretch>
            </a:blipFill>
            <a:ln w="38100" cap="rnd">
              <a:solidFill>
                <a:srgbClr val="FFFFFF"/>
              </a:solidFill>
              <a:prstDash val="sysDot"/>
              <a:round/>
            </a:ln>
          </p:spPr>
        </p:sp>
      </p:grpSp>
      <p:sp>
        <p:nvSpPr>
          <p:cNvPr name="TextBox 4" id="4"/>
          <p:cNvSpPr txBox="true"/>
          <p:nvPr/>
        </p:nvSpPr>
        <p:spPr>
          <a:xfrm rot="0">
            <a:off x="3176034" y="3682623"/>
            <a:ext cx="4349995" cy="276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58"/>
              </a:lnSpc>
              <a:spcBef>
                <a:spcPct val="0"/>
              </a:spcBef>
            </a:pPr>
            <a:r>
              <a:rPr lang="en-US" b="true" sz="79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What is BB School?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28700" y="849157"/>
            <a:ext cx="2457450" cy="2471517"/>
            <a:chOff x="0" y="0"/>
            <a:chExt cx="3276600" cy="3295355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18755"/>
              <a:ext cx="3276600" cy="3276600"/>
              <a:chOff x="0" y="0"/>
              <a:chExt cx="81280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145501" y="0"/>
                    </a:moveTo>
                    <a:lnTo>
                      <a:pt x="667299" y="0"/>
                    </a:lnTo>
                    <a:cubicBezTo>
                      <a:pt x="705888" y="0"/>
                      <a:pt x="742897" y="15330"/>
                      <a:pt x="770184" y="42616"/>
                    </a:cubicBezTo>
                    <a:cubicBezTo>
                      <a:pt x="797470" y="69903"/>
                      <a:pt x="812800" y="106912"/>
                      <a:pt x="812800" y="145501"/>
                    </a:cubicBezTo>
                    <a:lnTo>
                      <a:pt x="812800" y="667299"/>
                    </a:lnTo>
                    <a:cubicBezTo>
                      <a:pt x="812800" y="705888"/>
                      <a:pt x="797470" y="742897"/>
                      <a:pt x="770184" y="770184"/>
                    </a:cubicBezTo>
                    <a:cubicBezTo>
                      <a:pt x="742897" y="797470"/>
                      <a:pt x="705888" y="812800"/>
                      <a:pt x="667299" y="812800"/>
                    </a:cubicBezTo>
                    <a:lnTo>
                      <a:pt x="145501" y="812800"/>
                    </a:lnTo>
                    <a:cubicBezTo>
                      <a:pt x="106912" y="812800"/>
                      <a:pt x="69903" y="797470"/>
                      <a:pt x="42616" y="770184"/>
                    </a:cubicBezTo>
                    <a:cubicBezTo>
                      <a:pt x="15330" y="742897"/>
                      <a:pt x="0" y="705888"/>
                      <a:pt x="0" y="667299"/>
                    </a:cubicBezTo>
                    <a:lnTo>
                      <a:pt x="0" y="145501"/>
                    </a:lnTo>
                    <a:cubicBezTo>
                      <a:pt x="0" y="106912"/>
                      <a:pt x="15330" y="69903"/>
                      <a:pt x="42616" y="42616"/>
                    </a:cubicBezTo>
                    <a:cubicBezTo>
                      <a:pt x="69903" y="15330"/>
                      <a:pt x="106912" y="0"/>
                      <a:pt x="145501" y="0"/>
                    </a:cubicBezTo>
                    <a:close/>
                  </a:path>
                </a:pathLst>
              </a:custGeom>
              <a:solidFill>
                <a:srgbClr val="F8D038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276600" cy="901065"/>
            </a:xfrm>
            <a:custGeom>
              <a:avLst/>
              <a:gdLst/>
              <a:ahLst/>
              <a:cxnLst/>
              <a:rect r="r" b="b" t="t" l="l"/>
              <a:pathLst>
                <a:path h="901065" w="3276600">
                  <a:moveTo>
                    <a:pt x="0" y="0"/>
                  </a:moveTo>
                  <a:lnTo>
                    <a:pt x="3276600" y="0"/>
                  </a:lnTo>
                  <a:lnTo>
                    <a:pt x="3276600" y="901065"/>
                  </a:lnTo>
                  <a:lnTo>
                    <a:pt x="0" y="901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1334509"/>
              <a:ext cx="3276600" cy="13399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62"/>
                </a:lnSpc>
                <a:spcBef>
                  <a:spcPct val="0"/>
                </a:spcBef>
              </a:pPr>
              <a:r>
                <a:rPr lang="en-US" b="true" sz="2901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Zonal Competitions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122306" y="373448"/>
            <a:ext cx="2457450" cy="2471517"/>
            <a:chOff x="0" y="0"/>
            <a:chExt cx="3276600" cy="3295355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18755"/>
              <a:ext cx="3276600" cy="3276600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145501" y="0"/>
                    </a:moveTo>
                    <a:lnTo>
                      <a:pt x="667299" y="0"/>
                    </a:lnTo>
                    <a:cubicBezTo>
                      <a:pt x="705888" y="0"/>
                      <a:pt x="742897" y="15330"/>
                      <a:pt x="770184" y="42616"/>
                    </a:cubicBezTo>
                    <a:cubicBezTo>
                      <a:pt x="797470" y="69903"/>
                      <a:pt x="812800" y="106912"/>
                      <a:pt x="812800" y="145501"/>
                    </a:cubicBezTo>
                    <a:lnTo>
                      <a:pt x="812800" y="667299"/>
                    </a:lnTo>
                    <a:cubicBezTo>
                      <a:pt x="812800" y="705888"/>
                      <a:pt x="797470" y="742897"/>
                      <a:pt x="770184" y="770184"/>
                    </a:cubicBezTo>
                    <a:cubicBezTo>
                      <a:pt x="742897" y="797470"/>
                      <a:pt x="705888" y="812800"/>
                      <a:pt x="667299" y="812800"/>
                    </a:cubicBezTo>
                    <a:lnTo>
                      <a:pt x="145501" y="812800"/>
                    </a:lnTo>
                    <a:cubicBezTo>
                      <a:pt x="106912" y="812800"/>
                      <a:pt x="69903" y="797470"/>
                      <a:pt x="42616" y="770184"/>
                    </a:cubicBezTo>
                    <a:cubicBezTo>
                      <a:pt x="15330" y="742897"/>
                      <a:pt x="0" y="705888"/>
                      <a:pt x="0" y="667299"/>
                    </a:cubicBezTo>
                    <a:lnTo>
                      <a:pt x="0" y="145501"/>
                    </a:lnTo>
                    <a:cubicBezTo>
                      <a:pt x="0" y="106912"/>
                      <a:pt x="15330" y="69903"/>
                      <a:pt x="42616" y="42616"/>
                    </a:cubicBezTo>
                    <a:cubicBezTo>
                      <a:pt x="69903" y="15330"/>
                      <a:pt x="106912" y="0"/>
                      <a:pt x="145501" y="0"/>
                    </a:cubicBezTo>
                    <a:close/>
                  </a:path>
                </a:pathLst>
              </a:custGeom>
              <a:solidFill>
                <a:srgbClr val="F8D038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276600" cy="901065"/>
            </a:xfrm>
            <a:custGeom>
              <a:avLst/>
              <a:gdLst/>
              <a:ahLst/>
              <a:cxnLst/>
              <a:rect r="r" b="b" t="t" l="l"/>
              <a:pathLst>
                <a:path h="901065" w="3276600">
                  <a:moveTo>
                    <a:pt x="0" y="0"/>
                  </a:moveTo>
                  <a:lnTo>
                    <a:pt x="3276600" y="0"/>
                  </a:lnTo>
                  <a:lnTo>
                    <a:pt x="3276600" y="901065"/>
                  </a:lnTo>
                  <a:lnTo>
                    <a:pt x="0" y="901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355813" y="1344034"/>
              <a:ext cx="2564974" cy="6006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82"/>
                </a:lnSpc>
                <a:spcBef>
                  <a:spcPct val="0"/>
                </a:spcBef>
              </a:pPr>
              <a:r>
                <a:rPr lang="en-US" b="true" sz="2701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Academi</a:t>
              </a:r>
              <a:r>
                <a:rPr lang="en-US" b="true" sz="2701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cs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215913" y="849157"/>
            <a:ext cx="2457450" cy="2471517"/>
            <a:chOff x="0" y="0"/>
            <a:chExt cx="3276600" cy="3295355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18755"/>
              <a:ext cx="3276600" cy="327660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145501" y="0"/>
                    </a:moveTo>
                    <a:lnTo>
                      <a:pt x="667299" y="0"/>
                    </a:lnTo>
                    <a:cubicBezTo>
                      <a:pt x="705888" y="0"/>
                      <a:pt x="742897" y="15330"/>
                      <a:pt x="770184" y="42616"/>
                    </a:cubicBezTo>
                    <a:cubicBezTo>
                      <a:pt x="797470" y="69903"/>
                      <a:pt x="812800" y="106912"/>
                      <a:pt x="812800" y="145501"/>
                    </a:cubicBezTo>
                    <a:lnTo>
                      <a:pt x="812800" y="667299"/>
                    </a:lnTo>
                    <a:cubicBezTo>
                      <a:pt x="812800" y="705888"/>
                      <a:pt x="797470" y="742897"/>
                      <a:pt x="770184" y="770184"/>
                    </a:cubicBezTo>
                    <a:cubicBezTo>
                      <a:pt x="742897" y="797470"/>
                      <a:pt x="705888" y="812800"/>
                      <a:pt x="667299" y="812800"/>
                    </a:cubicBezTo>
                    <a:lnTo>
                      <a:pt x="145501" y="812800"/>
                    </a:lnTo>
                    <a:cubicBezTo>
                      <a:pt x="106912" y="812800"/>
                      <a:pt x="69903" y="797470"/>
                      <a:pt x="42616" y="770184"/>
                    </a:cubicBezTo>
                    <a:cubicBezTo>
                      <a:pt x="15330" y="742897"/>
                      <a:pt x="0" y="705888"/>
                      <a:pt x="0" y="667299"/>
                    </a:cubicBezTo>
                    <a:lnTo>
                      <a:pt x="0" y="145501"/>
                    </a:lnTo>
                    <a:cubicBezTo>
                      <a:pt x="0" y="106912"/>
                      <a:pt x="15330" y="69903"/>
                      <a:pt x="42616" y="42616"/>
                    </a:cubicBezTo>
                    <a:cubicBezTo>
                      <a:pt x="69903" y="15330"/>
                      <a:pt x="106912" y="0"/>
                      <a:pt x="145501" y="0"/>
                    </a:cubicBezTo>
                    <a:close/>
                  </a:path>
                </a:pathLst>
              </a:custGeom>
              <a:solidFill>
                <a:srgbClr val="F8D038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276600" cy="901065"/>
            </a:xfrm>
            <a:custGeom>
              <a:avLst/>
              <a:gdLst/>
              <a:ahLst/>
              <a:cxnLst/>
              <a:rect r="r" b="b" t="t" l="l"/>
              <a:pathLst>
                <a:path h="901065" w="3276600">
                  <a:moveTo>
                    <a:pt x="0" y="0"/>
                  </a:moveTo>
                  <a:lnTo>
                    <a:pt x="3276600" y="0"/>
                  </a:lnTo>
                  <a:lnTo>
                    <a:pt x="3276600" y="901065"/>
                  </a:lnTo>
                  <a:lnTo>
                    <a:pt x="0" y="901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355813" y="1334509"/>
              <a:ext cx="2564974" cy="6855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2"/>
                </a:lnSpc>
                <a:spcBef>
                  <a:spcPct val="0"/>
                </a:spcBef>
              </a:pPr>
              <a:r>
                <a:rPr lang="en-US" b="true" sz="3101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Sport</a:t>
              </a:r>
              <a:r>
                <a:rPr lang="en-US" b="true" sz="3101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s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7929807" y="4130847"/>
            <a:ext cx="2457450" cy="2471517"/>
            <a:chOff x="0" y="0"/>
            <a:chExt cx="3276600" cy="3295355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18755"/>
              <a:ext cx="3276600" cy="3276600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145501" y="0"/>
                    </a:moveTo>
                    <a:lnTo>
                      <a:pt x="667299" y="0"/>
                    </a:lnTo>
                    <a:cubicBezTo>
                      <a:pt x="705888" y="0"/>
                      <a:pt x="742897" y="15330"/>
                      <a:pt x="770184" y="42616"/>
                    </a:cubicBezTo>
                    <a:cubicBezTo>
                      <a:pt x="797470" y="69903"/>
                      <a:pt x="812800" y="106912"/>
                      <a:pt x="812800" y="145501"/>
                    </a:cubicBezTo>
                    <a:lnTo>
                      <a:pt x="812800" y="667299"/>
                    </a:lnTo>
                    <a:cubicBezTo>
                      <a:pt x="812800" y="705888"/>
                      <a:pt x="797470" y="742897"/>
                      <a:pt x="770184" y="770184"/>
                    </a:cubicBezTo>
                    <a:cubicBezTo>
                      <a:pt x="742897" y="797470"/>
                      <a:pt x="705888" y="812800"/>
                      <a:pt x="667299" y="812800"/>
                    </a:cubicBezTo>
                    <a:lnTo>
                      <a:pt x="145501" y="812800"/>
                    </a:lnTo>
                    <a:cubicBezTo>
                      <a:pt x="106912" y="812800"/>
                      <a:pt x="69903" y="797470"/>
                      <a:pt x="42616" y="770184"/>
                    </a:cubicBezTo>
                    <a:cubicBezTo>
                      <a:pt x="15330" y="742897"/>
                      <a:pt x="0" y="705888"/>
                      <a:pt x="0" y="667299"/>
                    </a:cubicBezTo>
                    <a:lnTo>
                      <a:pt x="0" y="145501"/>
                    </a:lnTo>
                    <a:cubicBezTo>
                      <a:pt x="0" y="106912"/>
                      <a:pt x="15330" y="69903"/>
                      <a:pt x="42616" y="42616"/>
                    </a:cubicBezTo>
                    <a:cubicBezTo>
                      <a:pt x="69903" y="15330"/>
                      <a:pt x="106912" y="0"/>
                      <a:pt x="145501" y="0"/>
                    </a:cubicBezTo>
                    <a:close/>
                  </a:path>
                </a:pathLst>
              </a:custGeom>
              <a:solidFill>
                <a:srgbClr val="F8D038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276600" cy="901065"/>
            </a:xfrm>
            <a:custGeom>
              <a:avLst/>
              <a:gdLst/>
              <a:ahLst/>
              <a:cxnLst/>
              <a:rect r="r" b="b" t="t" l="l"/>
              <a:pathLst>
                <a:path h="901065" w="3276600">
                  <a:moveTo>
                    <a:pt x="0" y="0"/>
                  </a:moveTo>
                  <a:lnTo>
                    <a:pt x="3276600" y="0"/>
                  </a:lnTo>
                  <a:lnTo>
                    <a:pt x="3276600" y="901065"/>
                  </a:lnTo>
                  <a:lnTo>
                    <a:pt x="0" y="901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355813" y="991609"/>
              <a:ext cx="2564974" cy="20257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62"/>
                </a:lnSpc>
                <a:spcBef>
                  <a:spcPct val="0"/>
                </a:spcBef>
              </a:pPr>
              <a:r>
                <a:rPr lang="en-US" b="true" sz="2901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Co-Curricular Activiti</a:t>
              </a:r>
              <a:r>
                <a:rPr lang="en-US" b="true" sz="2901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es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5672863" y="6602363"/>
            <a:ext cx="2457450" cy="2471517"/>
            <a:chOff x="0" y="0"/>
            <a:chExt cx="3276600" cy="3295355"/>
          </a:xfrm>
        </p:grpSpPr>
        <p:grpSp>
          <p:nvGrpSpPr>
            <p:cNvPr name="Group 30" id="30"/>
            <p:cNvGrpSpPr/>
            <p:nvPr/>
          </p:nvGrpSpPr>
          <p:grpSpPr>
            <a:xfrm rot="0">
              <a:off x="0" y="18755"/>
              <a:ext cx="3276600" cy="3276600"/>
              <a:chOff x="0" y="0"/>
              <a:chExt cx="812800" cy="8128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145501" y="0"/>
                    </a:moveTo>
                    <a:lnTo>
                      <a:pt x="667299" y="0"/>
                    </a:lnTo>
                    <a:cubicBezTo>
                      <a:pt x="705888" y="0"/>
                      <a:pt x="742897" y="15330"/>
                      <a:pt x="770184" y="42616"/>
                    </a:cubicBezTo>
                    <a:cubicBezTo>
                      <a:pt x="797470" y="69903"/>
                      <a:pt x="812800" y="106912"/>
                      <a:pt x="812800" y="145501"/>
                    </a:cubicBezTo>
                    <a:lnTo>
                      <a:pt x="812800" y="667299"/>
                    </a:lnTo>
                    <a:cubicBezTo>
                      <a:pt x="812800" y="705888"/>
                      <a:pt x="797470" y="742897"/>
                      <a:pt x="770184" y="770184"/>
                    </a:cubicBezTo>
                    <a:cubicBezTo>
                      <a:pt x="742897" y="797470"/>
                      <a:pt x="705888" y="812800"/>
                      <a:pt x="667299" y="812800"/>
                    </a:cubicBezTo>
                    <a:lnTo>
                      <a:pt x="145501" y="812800"/>
                    </a:lnTo>
                    <a:cubicBezTo>
                      <a:pt x="106912" y="812800"/>
                      <a:pt x="69903" y="797470"/>
                      <a:pt x="42616" y="770184"/>
                    </a:cubicBezTo>
                    <a:cubicBezTo>
                      <a:pt x="15330" y="742897"/>
                      <a:pt x="0" y="705888"/>
                      <a:pt x="0" y="667299"/>
                    </a:cubicBezTo>
                    <a:lnTo>
                      <a:pt x="0" y="145501"/>
                    </a:lnTo>
                    <a:cubicBezTo>
                      <a:pt x="0" y="106912"/>
                      <a:pt x="15330" y="69903"/>
                      <a:pt x="42616" y="42616"/>
                    </a:cubicBezTo>
                    <a:cubicBezTo>
                      <a:pt x="69903" y="15330"/>
                      <a:pt x="106912" y="0"/>
                      <a:pt x="145501" y="0"/>
                    </a:cubicBezTo>
                    <a:close/>
                  </a:path>
                </a:pathLst>
              </a:custGeom>
              <a:solidFill>
                <a:srgbClr val="F8D038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3276600" cy="901065"/>
            </a:xfrm>
            <a:custGeom>
              <a:avLst/>
              <a:gdLst/>
              <a:ahLst/>
              <a:cxnLst/>
              <a:rect r="r" b="b" t="t" l="l"/>
              <a:pathLst>
                <a:path h="901065" w="3276600">
                  <a:moveTo>
                    <a:pt x="0" y="0"/>
                  </a:moveTo>
                  <a:lnTo>
                    <a:pt x="3276600" y="0"/>
                  </a:lnTo>
                  <a:lnTo>
                    <a:pt x="3276600" y="901065"/>
                  </a:lnTo>
                  <a:lnTo>
                    <a:pt x="0" y="901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355813" y="1324984"/>
              <a:ext cx="2564974" cy="15137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22"/>
                </a:lnSpc>
                <a:spcBef>
                  <a:spcPct val="0"/>
                </a:spcBef>
              </a:pPr>
              <a:r>
                <a:rPr lang="en-US" b="true" sz="3301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Life Skills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2257425" y="6602363"/>
            <a:ext cx="2457450" cy="2471517"/>
            <a:chOff x="0" y="0"/>
            <a:chExt cx="3276600" cy="3295355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0" y="18755"/>
              <a:ext cx="3276600" cy="3276600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145501" y="0"/>
                    </a:moveTo>
                    <a:lnTo>
                      <a:pt x="667299" y="0"/>
                    </a:lnTo>
                    <a:cubicBezTo>
                      <a:pt x="705888" y="0"/>
                      <a:pt x="742897" y="15330"/>
                      <a:pt x="770184" y="42616"/>
                    </a:cubicBezTo>
                    <a:cubicBezTo>
                      <a:pt x="797470" y="69903"/>
                      <a:pt x="812800" y="106912"/>
                      <a:pt x="812800" y="145501"/>
                    </a:cubicBezTo>
                    <a:lnTo>
                      <a:pt x="812800" y="667299"/>
                    </a:lnTo>
                    <a:cubicBezTo>
                      <a:pt x="812800" y="705888"/>
                      <a:pt x="797470" y="742897"/>
                      <a:pt x="770184" y="770184"/>
                    </a:cubicBezTo>
                    <a:cubicBezTo>
                      <a:pt x="742897" y="797470"/>
                      <a:pt x="705888" y="812800"/>
                      <a:pt x="667299" y="812800"/>
                    </a:cubicBezTo>
                    <a:lnTo>
                      <a:pt x="145501" y="812800"/>
                    </a:lnTo>
                    <a:cubicBezTo>
                      <a:pt x="106912" y="812800"/>
                      <a:pt x="69903" y="797470"/>
                      <a:pt x="42616" y="770184"/>
                    </a:cubicBezTo>
                    <a:cubicBezTo>
                      <a:pt x="15330" y="742897"/>
                      <a:pt x="0" y="705888"/>
                      <a:pt x="0" y="667299"/>
                    </a:cubicBezTo>
                    <a:lnTo>
                      <a:pt x="0" y="145501"/>
                    </a:lnTo>
                    <a:cubicBezTo>
                      <a:pt x="0" y="106912"/>
                      <a:pt x="15330" y="69903"/>
                      <a:pt x="42616" y="42616"/>
                    </a:cubicBezTo>
                    <a:cubicBezTo>
                      <a:pt x="69903" y="15330"/>
                      <a:pt x="106912" y="0"/>
                      <a:pt x="145501" y="0"/>
                    </a:cubicBezTo>
                    <a:close/>
                  </a:path>
                </a:pathLst>
              </a:custGeom>
              <a:solidFill>
                <a:srgbClr val="F8D038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3276600" cy="901065"/>
            </a:xfrm>
            <a:custGeom>
              <a:avLst/>
              <a:gdLst/>
              <a:ahLst/>
              <a:cxnLst/>
              <a:rect r="r" b="b" t="t" l="l"/>
              <a:pathLst>
                <a:path h="901065" w="3276600">
                  <a:moveTo>
                    <a:pt x="0" y="0"/>
                  </a:moveTo>
                  <a:lnTo>
                    <a:pt x="3276600" y="0"/>
                  </a:lnTo>
                  <a:lnTo>
                    <a:pt x="3276600" y="901065"/>
                  </a:lnTo>
                  <a:lnTo>
                    <a:pt x="0" y="901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0" id="40"/>
            <p:cNvSpPr txBox="true"/>
            <p:nvPr/>
          </p:nvSpPr>
          <p:spPr>
            <a:xfrm rot="0">
              <a:off x="355813" y="1353559"/>
              <a:ext cx="2564974" cy="10364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22"/>
                </a:lnSpc>
                <a:spcBef>
                  <a:spcPct val="0"/>
                </a:spcBef>
              </a:pPr>
              <a:r>
                <a:rPr lang="en-US" b="true" sz="2301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Personality D</a:t>
              </a:r>
              <a:r>
                <a:rPr lang="en-US" b="true" sz="2301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evelopment</a:t>
              </a: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408468" y="3980460"/>
            <a:ext cx="2457450" cy="2471517"/>
            <a:chOff x="0" y="0"/>
            <a:chExt cx="3276600" cy="3295355"/>
          </a:xfrm>
        </p:grpSpPr>
        <p:grpSp>
          <p:nvGrpSpPr>
            <p:cNvPr name="Group 42" id="42"/>
            <p:cNvGrpSpPr/>
            <p:nvPr/>
          </p:nvGrpSpPr>
          <p:grpSpPr>
            <a:xfrm rot="0">
              <a:off x="0" y="18755"/>
              <a:ext cx="3276600" cy="3276600"/>
              <a:chOff x="0" y="0"/>
              <a:chExt cx="812800" cy="8128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145501" y="0"/>
                    </a:moveTo>
                    <a:lnTo>
                      <a:pt x="667299" y="0"/>
                    </a:lnTo>
                    <a:cubicBezTo>
                      <a:pt x="705888" y="0"/>
                      <a:pt x="742897" y="15330"/>
                      <a:pt x="770184" y="42616"/>
                    </a:cubicBezTo>
                    <a:cubicBezTo>
                      <a:pt x="797470" y="69903"/>
                      <a:pt x="812800" y="106912"/>
                      <a:pt x="812800" y="145501"/>
                    </a:cubicBezTo>
                    <a:lnTo>
                      <a:pt x="812800" y="667299"/>
                    </a:lnTo>
                    <a:cubicBezTo>
                      <a:pt x="812800" y="705888"/>
                      <a:pt x="797470" y="742897"/>
                      <a:pt x="770184" y="770184"/>
                    </a:cubicBezTo>
                    <a:cubicBezTo>
                      <a:pt x="742897" y="797470"/>
                      <a:pt x="705888" y="812800"/>
                      <a:pt x="667299" y="812800"/>
                    </a:cubicBezTo>
                    <a:lnTo>
                      <a:pt x="145501" y="812800"/>
                    </a:lnTo>
                    <a:cubicBezTo>
                      <a:pt x="106912" y="812800"/>
                      <a:pt x="69903" y="797470"/>
                      <a:pt x="42616" y="770184"/>
                    </a:cubicBezTo>
                    <a:cubicBezTo>
                      <a:pt x="15330" y="742897"/>
                      <a:pt x="0" y="705888"/>
                      <a:pt x="0" y="667299"/>
                    </a:cubicBezTo>
                    <a:lnTo>
                      <a:pt x="0" y="145501"/>
                    </a:lnTo>
                    <a:cubicBezTo>
                      <a:pt x="0" y="106912"/>
                      <a:pt x="15330" y="69903"/>
                      <a:pt x="42616" y="42616"/>
                    </a:cubicBezTo>
                    <a:cubicBezTo>
                      <a:pt x="69903" y="15330"/>
                      <a:pt x="106912" y="0"/>
                      <a:pt x="145501" y="0"/>
                    </a:cubicBezTo>
                    <a:close/>
                  </a:path>
                </a:pathLst>
              </a:custGeom>
              <a:solidFill>
                <a:srgbClr val="F8D038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3276600" cy="901065"/>
            </a:xfrm>
            <a:custGeom>
              <a:avLst/>
              <a:gdLst/>
              <a:ahLst/>
              <a:cxnLst/>
              <a:rect r="r" b="b" t="t" l="l"/>
              <a:pathLst>
                <a:path h="901065" w="3276600">
                  <a:moveTo>
                    <a:pt x="0" y="0"/>
                  </a:moveTo>
                  <a:lnTo>
                    <a:pt x="3276600" y="0"/>
                  </a:lnTo>
                  <a:lnTo>
                    <a:pt x="3276600" y="901065"/>
                  </a:lnTo>
                  <a:lnTo>
                    <a:pt x="0" y="901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6" id="46"/>
            <p:cNvSpPr txBox="true"/>
            <p:nvPr/>
          </p:nvSpPr>
          <p:spPr>
            <a:xfrm rot="0">
              <a:off x="355813" y="1334509"/>
              <a:ext cx="2564974" cy="1292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22"/>
                </a:lnSpc>
                <a:spcBef>
                  <a:spcPct val="0"/>
                </a:spcBef>
              </a:pPr>
              <a:r>
                <a:rPr lang="en-US" b="true" sz="2801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Safety &amp; W</a:t>
              </a:r>
              <a:r>
                <a:rPr lang="en-US" b="true" sz="2801">
                  <a:solidFill>
                    <a:srgbClr val="1800AD"/>
                  </a:solidFill>
                  <a:latin typeface="Inter Bold"/>
                  <a:ea typeface="Inter Bold"/>
                  <a:cs typeface="Inter Bold"/>
                  <a:sym typeface="Inter Bold"/>
                </a:rPr>
                <a:t>ell Being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-212248" y="9258300"/>
            <a:ext cx="18741561" cy="1356035"/>
            <a:chOff x="0" y="0"/>
            <a:chExt cx="4936049" cy="357145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4936049" cy="357145"/>
            </a:xfrm>
            <a:custGeom>
              <a:avLst/>
              <a:gdLst/>
              <a:ahLst/>
              <a:cxnLst/>
              <a:rect r="r" b="b" t="t" l="l"/>
              <a:pathLst>
                <a:path h="357145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357145"/>
                  </a:lnTo>
                  <a:lnTo>
                    <a:pt x="0" y="357145"/>
                  </a:lnTo>
                  <a:close/>
                </a:path>
              </a:pathLst>
            </a:custGeom>
            <a:solidFill>
              <a:srgbClr val="FDFF9F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4936049" cy="395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0" id="50"/>
          <p:cNvSpPr/>
          <p:nvPr/>
        </p:nvSpPr>
        <p:spPr>
          <a:xfrm flipH="false" flipV="false" rot="0">
            <a:off x="76200" y="9073880"/>
            <a:ext cx="2369640" cy="1095112"/>
          </a:xfrm>
          <a:custGeom>
            <a:avLst/>
            <a:gdLst/>
            <a:ahLst/>
            <a:cxnLst/>
            <a:rect r="r" b="b" t="t" l="l"/>
            <a:pathLst>
              <a:path h="1095112" w="2369640">
                <a:moveTo>
                  <a:pt x="0" y="0"/>
                </a:moveTo>
                <a:lnTo>
                  <a:pt x="2369640" y="0"/>
                </a:lnTo>
                <a:lnTo>
                  <a:pt x="2369640" y="1095112"/>
                </a:lnTo>
                <a:lnTo>
                  <a:pt x="0" y="1095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87" t="-3647" r="-4334" b="-4855"/>
            </a:stretch>
          </a:blipFill>
        </p:spPr>
      </p:sp>
      <p:grpSp>
        <p:nvGrpSpPr>
          <p:cNvPr name="Group 51" id="51"/>
          <p:cNvGrpSpPr/>
          <p:nvPr/>
        </p:nvGrpSpPr>
        <p:grpSpPr>
          <a:xfrm rot="0">
            <a:off x="9144000" y="8348507"/>
            <a:ext cx="9144000" cy="1898592"/>
            <a:chOff x="0" y="0"/>
            <a:chExt cx="12192000" cy="2531456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2167278" cy="972972"/>
            </a:xfrm>
            <a:custGeom>
              <a:avLst/>
              <a:gdLst/>
              <a:ahLst/>
              <a:cxnLst/>
              <a:rect r="r" b="b" t="t" l="l"/>
              <a:pathLst>
                <a:path h="972972" w="12167278">
                  <a:moveTo>
                    <a:pt x="0" y="0"/>
                  </a:moveTo>
                  <a:lnTo>
                    <a:pt x="12167278" y="0"/>
                  </a:lnTo>
                  <a:lnTo>
                    <a:pt x="12167278" y="972972"/>
                  </a:lnTo>
                  <a:lnTo>
                    <a:pt x="0" y="9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9058" t="-2777841" r="-34370" b="-455417"/>
              </a:stretch>
            </a:blipFill>
          </p:spPr>
        </p:sp>
        <p:sp>
          <p:nvSpPr>
            <p:cNvPr name="Freeform 53" id="53"/>
            <p:cNvSpPr/>
            <p:nvPr/>
          </p:nvSpPr>
          <p:spPr>
            <a:xfrm flipH="false" flipV="false" rot="0">
              <a:off x="5960032" y="962933"/>
              <a:ext cx="6231968" cy="1568523"/>
            </a:xfrm>
            <a:custGeom>
              <a:avLst/>
              <a:gdLst/>
              <a:ahLst/>
              <a:cxnLst/>
              <a:rect r="r" b="b" t="t" l="l"/>
              <a:pathLst>
                <a:path h="1568523" w="6231968">
                  <a:moveTo>
                    <a:pt x="0" y="0"/>
                  </a:moveTo>
                  <a:lnTo>
                    <a:pt x="6231968" y="0"/>
                  </a:lnTo>
                  <a:lnTo>
                    <a:pt x="6231968" y="1568523"/>
                  </a:lnTo>
                  <a:lnTo>
                    <a:pt x="0" y="156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75200" t="-1191137" r="-135751" b="-84247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0">
              <a:off x="0" y="962933"/>
              <a:ext cx="6083639" cy="1538406"/>
            </a:xfrm>
            <a:custGeom>
              <a:avLst/>
              <a:gdLst/>
              <a:ahLst/>
              <a:cxnLst/>
              <a:rect r="r" b="b" t="t" l="l"/>
              <a:pathLst>
                <a:path h="1538406" w="6083639">
                  <a:moveTo>
                    <a:pt x="0" y="0"/>
                  </a:moveTo>
                  <a:lnTo>
                    <a:pt x="6083639" y="0"/>
                  </a:lnTo>
                  <a:lnTo>
                    <a:pt x="6083639" y="1538407"/>
                  </a:lnTo>
                  <a:lnTo>
                    <a:pt x="0" y="1538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50000">
              <a:srgbClr val="FFFC05">
                <a:alpha val="100000"/>
              </a:srgbClr>
            </a:gs>
            <a:gs pos="100000">
              <a:srgbClr val="EDEA06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2248" y="9258300"/>
            <a:ext cx="18741561" cy="1356035"/>
            <a:chOff x="0" y="0"/>
            <a:chExt cx="4936049" cy="357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36049" cy="357145"/>
            </a:xfrm>
            <a:custGeom>
              <a:avLst/>
              <a:gdLst/>
              <a:ahLst/>
              <a:cxnLst/>
              <a:rect r="r" b="b" t="t" l="l"/>
              <a:pathLst>
                <a:path h="357145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357145"/>
                  </a:lnTo>
                  <a:lnTo>
                    <a:pt x="0" y="357145"/>
                  </a:lnTo>
                  <a:close/>
                </a:path>
              </a:pathLst>
            </a:custGeom>
            <a:solidFill>
              <a:srgbClr val="FDFF9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36049" cy="395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706725" y="187055"/>
            <a:ext cx="2369640" cy="1095112"/>
          </a:xfrm>
          <a:custGeom>
            <a:avLst/>
            <a:gdLst/>
            <a:ahLst/>
            <a:cxnLst/>
            <a:rect r="r" b="b" t="t" l="l"/>
            <a:pathLst>
              <a:path h="1095112" w="2369640">
                <a:moveTo>
                  <a:pt x="0" y="0"/>
                </a:moveTo>
                <a:lnTo>
                  <a:pt x="2369640" y="0"/>
                </a:lnTo>
                <a:lnTo>
                  <a:pt x="2369640" y="1095112"/>
                </a:lnTo>
                <a:lnTo>
                  <a:pt x="0" y="1095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87" t="-3647" r="-4334" b="-485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143500" y="187055"/>
            <a:ext cx="7318355" cy="2012548"/>
          </a:xfrm>
          <a:custGeom>
            <a:avLst/>
            <a:gdLst/>
            <a:ahLst/>
            <a:cxnLst/>
            <a:rect r="r" b="b" t="t" l="l"/>
            <a:pathLst>
              <a:path h="2012548" w="7318355">
                <a:moveTo>
                  <a:pt x="0" y="0"/>
                </a:moveTo>
                <a:lnTo>
                  <a:pt x="7318355" y="0"/>
                </a:lnTo>
                <a:lnTo>
                  <a:pt x="7318355" y="2012547"/>
                </a:lnTo>
                <a:lnTo>
                  <a:pt x="0" y="2012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3115812" y="1540328"/>
            <a:ext cx="4143488" cy="7206344"/>
            <a:chOff x="0" y="0"/>
            <a:chExt cx="3291840" cy="57251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38100" y="0"/>
              <a:ext cx="3252470" cy="1733716"/>
            </a:xfrm>
            <a:custGeom>
              <a:avLst/>
              <a:gdLst/>
              <a:ahLst/>
              <a:cxnLst/>
              <a:rect r="r" b="b" t="t" l="l"/>
              <a:pathLst>
                <a:path h="1733716" w="3252470">
                  <a:moveTo>
                    <a:pt x="3021330" y="0"/>
                  </a:moveTo>
                  <a:cubicBezTo>
                    <a:pt x="2995930" y="2540"/>
                    <a:pt x="2971800" y="6350"/>
                    <a:pt x="2946400" y="8890"/>
                  </a:cubicBezTo>
                  <a:cubicBezTo>
                    <a:pt x="2937510" y="10160"/>
                    <a:pt x="2927350" y="11430"/>
                    <a:pt x="2918460" y="12700"/>
                  </a:cubicBezTo>
                  <a:cubicBezTo>
                    <a:pt x="2905760" y="13970"/>
                    <a:pt x="2915920" y="12700"/>
                    <a:pt x="2918460" y="12700"/>
                  </a:cubicBezTo>
                  <a:cubicBezTo>
                    <a:pt x="2894330" y="16510"/>
                    <a:pt x="2871470" y="19050"/>
                    <a:pt x="2847340" y="22860"/>
                  </a:cubicBezTo>
                  <a:cubicBezTo>
                    <a:pt x="2815590" y="26670"/>
                    <a:pt x="2783840" y="30480"/>
                    <a:pt x="2752090" y="31750"/>
                  </a:cubicBezTo>
                  <a:cubicBezTo>
                    <a:pt x="2519680" y="46990"/>
                    <a:pt x="2286000" y="16510"/>
                    <a:pt x="2053590" y="15240"/>
                  </a:cubicBezTo>
                  <a:cubicBezTo>
                    <a:pt x="1816100" y="12700"/>
                    <a:pt x="1577340" y="13970"/>
                    <a:pt x="1339850" y="19050"/>
                  </a:cubicBezTo>
                  <a:cubicBezTo>
                    <a:pt x="892810" y="27940"/>
                    <a:pt x="445770" y="46990"/>
                    <a:pt x="0" y="49530"/>
                  </a:cubicBezTo>
                  <a:cubicBezTo>
                    <a:pt x="1270" y="480060"/>
                    <a:pt x="12700" y="911860"/>
                    <a:pt x="21590" y="1342390"/>
                  </a:cubicBezTo>
                  <a:cubicBezTo>
                    <a:pt x="24130" y="1470660"/>
                    <a:pt x="26670" y="1598930"/>
                    <a:pt x="27940" y="1725930"/>
                  </a:cubicBezTo>
                  <a:cubicBezTo>
                    <a:pt x="228600" y="1728470"/>
                    <a:pt x="427990" y="1734820"/>
                    <a:pt x="628650" y="1733550"/>
                  </a:cubicBezTo>
                  <a:cubicBezTo>
                    <a:pt x="871220" y="1732280"/>
                    <a:pt x="1113790" y="1714500"/>
                    <a:pt x="1356360" y="1710690"/>
                  </a:cubicBezTo>
                  <a:cubicBezTo>
                    <a:pt x="1596390" y="1706880"/>
                    <a:pt x="1835150" y="1711960"/>
                    <a:pt x="2075180" y="1715770"/>
                  </a:cubicBezTo>
                  <a:cubicBezTo>
                    <a:pt x="2316480" y="1719580"/>
                    <a:pt x="2559050" y="1720850"/>
                    <a:pt x="2800350" y="1713230"/>
                  </a:cubicBezTo>
                  <a:cubicBezTo>
                    <a:pt x="2917190" y="1709420"/>
                    <a:pt x="3034030" y="1705610"/>
                    <a:pt x="3150870" y="1709420"/>
                  </a:cubicBezTo>
                  <a:cubicBezTo>
                    <a:pt x="3185160" y="1710690"/>
                    <a:pt x="3218180" y="1710690"/>
                    <a:pt x="3252470" y="1711960"/>
                  </a:cubicBezTo>
                  <a:cubicBezTo>
                    <a:pt x="3247390" y="1141730"/>
                    <a:pt x="3233420" y="570230"/>
                    <a:pt x="3233420" y="0"/>
                  </a:cubicBezTo>
                  <a:lnTo>
                    <a:pt x="3021330" y="0"/>
                  </a:lnTo>
                  <a:close/>
                </a:path>
              </a:pathLst>
            </a:custGeom>
            <a:blipFill>
              <a:blip r:embed="rId5"/>
              <a:stretch>
                <a:fillRect l="0" t="-12494" r="0" b="-12494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1750" y="2042919"/>
              <a:ext cx="3260090" cy="1691071"/>
            </a:xfrm>
            <a:custGeom>
              <a:avLst/>
              <a:gdLst/>
              <a:ahLst/>
              <a:cxnLst/>
              <a:rect r="r" b="b" t="t" l="l"/>
              <a:pathLst>
                <a:path h="1691071" w="3260090">
                  <a:moveTo>
                    <a:pt x="3260090" y="4321"/>
                  </a:moveTo>
                  <a:lnTo>
                    <a:pt x="3111500" y="511"/>
                  </a:lnTo>
                  <a:cubicBezTo>
                    <a:pt x="2979420" y="-2029"/>
                    <a:pt x="2847340" y="5591"/>
                    <a:pt x="2715260" y="8131"/>
                  </a:cubicBezTo>
                  <a:cubicBezTo>
                    <a:pt x="2233930" y="19561"/>
                    <a:pt x="1752600" y="-5839"/>
                    <a:pt x="1271270" y="5591"/>
                  </a:cubicBezTo>
                  <a:cubicBezTo>
                    <a:pt x="1028700" y="10671"/>
                    <a:pt x="786130" y="28451"/>
                    <a:pt x="543560" y="27181"/>
                  </a:cubicBezTo>
                  <a:cubicBezTo>
                    <a:pt x="374650" y="25911"/>
                    <a:pt x="205740" y="22101"/>
                    <a:pt x="36830" y="19561"/>
                  </a:cubicBezTo>
                  <a:cubicBezTo>
                    <a:pt x="38100" y="221491"/>
                    <a:pt x="36830" y="423421"/>
                    <a:pt x="31750" y="624081"/>
                  </a:cubicBezTo>
                  <a:cubicBezTo>
                    <a:pt x="26670" y="823471"/>
                    <a:pt x="16510" y="1022861"/>
                    <a:pt x="10160" y="1220981"/>
                  </a:cubicBezTo>
                  <a:cubicBezTo>
                    <a:pt x="6350" y="1367031"/>
                    <a:pt x="2540" y="1514351"/>
                    <a:pt x="0" y="1660401"/>
                  </a:cubicBezTo>
                  <a:cubicBezTo>
                    <a:pt x="242570" y="1657861"/>
                    <a:pt x="486410" y="1648971"/>
                    <a:pt x="728980" y="1642621"/>
                  </a:cubicBezTo>
                  <a:cubicBezTo>
                    <a:pt x="967740" y="1636271"/>
                    <a:pt x="1205230" y="1641351"/>
                    <a:pt x="1443990" y="1642621"/>
                  </a:cubicBezTo>
                  <a:cubicBezTo>
                    <a:pt x="1680210" y="1642621"/>
                    <a:pt x="1916430" y="1636271"/>
                    <a:pt x="2153920" y="1637541"/>
                  </a:cubicBezTo>
                  <a:cubicBezTo>
                    <a:pt x="2387600" y="1637541"/>
                    <a:pt x="2620010" y="1647701"/>
                    <a:pt x="2851150" y="1674371"/>
                  </a:cubicBezTo>
                  <a:cubicBezTo>
                    <a:pt x="2959100" y="1687071"/>
                    <a:pt x="3068320" y="1692151"/>
                    <a:pt x="3177540" y="1690881"/>
                  </a:cubicBezTo>
                  <a:cubicBezTo>
                    <a:pt x="3188970" y="1690881"/>
                    <a:pt x="3200400" y="1690881"/>
                    <a:pt x="3211830" y="1689611"/>
                  </a:cubicBezTo>
                  <a:lnTo>
                    <a:pt x="3219450" y="1468631"/>
                  </a:lnTo>
                  <a:cubicBezTo>
                    <a:pt x="3227070" y="1281941"/>
                    <a:pt x="3238500" y="1093981"/>
                    <a:pt x="3247391" y="907291"/>
                  </a:cubicBezTo>
                  <a:cubicBezTo>
                    <a:pt x="3256281" y="716791"/>
                    <a:pt x="3258820" y="526291"/>
                    <a:pt x="3260091" y="335791"/>
                  </a:cubicBezTo>
                  <a:lnTo>
                    <a:pt x="3260091" y="4321"/>
                  </a:lnTo>
                  <a:close/>
                </a:path>
              </a:pathLst>
            </a:custGeom>
            <a:blipFill>
              <a:blip r:embed="rId6"/>
              <a:stretch>
                <a:fillRect l="0" t="-14220" r="0" b="-1422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-1330" y="4008009"/>
              <a:ext cx="3267770" cy="1714761"/>
            </a:xfrm>
            <a:custGeom>
              <a:avLst/>
              <a:gdLst/>
              <a:ahLst/>
              <a:cxnLst/>
              <a:rect r="r" b="b" t="t" l="l"/>
              <a:pathLst>
                <a:path h="1714761" w="3267770">
                  <a:moveTo>
                    <a:pt x="3265230" y="706231"/>
                  </a:moveTo>
                  <a:cubicBezTo>
                    <a:pt x="3265230" y="528431"/>
                    <a:pt x="3244910" y="350631"/>
                    <a:pt x="3241100" y="171561"/>
                  </a:cubicBezTo>
                  <a:cubicBezTo>
                    <a:pt x="3241100" y="132191"/>
                    <a:pt x="3239830" y="92821"/>
                    <a:pt x="3239830" y="53451"/>
                  </a:cubicBezTo>
                  <a:cubicBezTo>
                    <a:pt x="3222050" y="53451"/>
                    <a:pt x="3204270" y="54721"/>
                    <a:pt x="3186490" y="54721"/>
                  </a:cubicBezTo>
                  <a:cubicBezTo>
                    <a:pt x="3062030" y="54721"/>
                    <a:pt x="2940110" y="43291"/>
                    <a:pt x="2816920" y="29321"/>
                  </a:cubicBezTo>
                  <a:cubicBezTo>
                    <a:pt x="2345750" y="-21479"/>
                    <a:pt x="1870770" y="10271"/>
                    <a:pt x="1398330" y="5191"/>
                  </a:cubicBezTo>
                  <a:cubicBezTo>
                    <a:pt x="1157030" y="2651"/>
                    <a:pt x="917000" y="1382"/>
                    <a:pt x="675700" y="9001"/>
                  </a:cubicBezTo>
                  <a:cubicBezTo>
                    <a:pt x="459800" y="15351"/>
                    <a:pt x="243900" y="22971"/>
                    <a:pt x="26730" y="24241"/>
                  </a:cubicBezTo>
                  <a:cubicBezTo>
                    <a:pt x="21650" y="395082"/>
                    <a:pt x="17840" y="765921"/>
                    <a:pt x="7680" y="1135491"/>
                  </a:cubicBezTo>
                  <a:cubicBezTo>
                    <a:pt x="2600" y="1319641"/>
                    <a:pt x="-2480" y="1505061"/>
                    <a:pt x="1330" y="1689211"/>
                  </a:cubicBezTo>
                  <a:cubicBezTo>
                    <a:pt x="264220" y="1689211"/>
                    <a:pt x="525840" y="1694291"/>
                    <a:pt x="788730" y="1699371"/>
                  </a:cubicBezTo>
                  <a:cubicBezTo>
                    <a:pt x="1272600" y="1709531"/>
                    <a:pt x="1757740" y="1720961"/>
                    <a:pt x="2241610" y="1710801"/>
                  </a:cubicBezTo>
                  <a:cubicBezTo>
                    <a:pt x="2583240" y="1703181"/>
                    <a:pt x="2926140" y="1695561"/>
                    <a:pt x="3267770" y="1691751"/>
                  </a:cubicBezTo>
                  <a:cubicBezTo>
                    <a:pt x="3215700" y="1367901"/>
                    <a:pt x="3266500" y="1033891"/>
                    <a:pt x="3265230" y="706231"/>
                  </a:cubicBezTo>
                  <a:close/>
                </a:path>
              </a:pathLst>
            </a:custGeom>
            <a:blipFill>
              <a:blip r:embed="rId7"/>
              <a:stretch>
                <a:fillRect l="-670" t="0" r="-67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14570" y="2113877"/>
            <a:ext cx="11606080" cy="6895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40"/>
              </a:lnSpc>
              <a:spcBef>
                <a:spcPct val="0"/>
              </a:spcBef>
            </a:pPr>
            <a:r>
              <a:rPr lang="en-US" sz="4885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BB School is a holistic learning institution focused on academic excellence, character building, and all-round development. We nurture young minds through innovative teaching, strong values, and a supportive environment that prepares students for future challenges.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513130" y="591736"/>
            <a:ext cx="8579095" cy="1227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38"/>
              </a:lnSpc>
              <a:spcBef>
                <a:spcPct val="0"/>
              </a:spcBef>
            </a:pPr>
            <a:r>
              <a:rPr lang="en-US" b="true" sz="71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What is BB School?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1055739" y="8785347"/>
            <a:ext cx="7232261" cy="1501653"/>
            <a:chOff x="0" y="0"/>
            <a:chExt cx="9643014" cy="200220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623461" cy="769553"/>
            </a:xfrm>
            <a:custGeom>
              <a:avLst/>
              <a:gdLst/>
              <a:ahLst/>
              <a:cxnLst/>
              <a:rect r="r" b="b" t="t" l="l"/>
              <a:pathLst>
                <a:path h="769553" w="9623461">
                  <a:moveTo>
                    <a:pt x="0" y="0"/>
                  </a:moveTo>
                  <a:lnTo>
                    <a:pt x="9623461" y="0"/>
                  </a:lnTo>
                  <a:lnTo>
                    <a:pt x="9623461" y="769553"/>
                  </a:lnTo>
                  <a:lnTo>
                    <a:pt x="0" y="769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59058" t="-2777841" r="-34370" b="-455417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4713966" y="761613"/>
              <a:ext cx="4929048" cy="1240591"/>
            </a:xfrm>
            <a:custGeom>
              <a:avLst/>
              <a:gdLst/>
              <a:ahLst/>
              <a:cxnLst/>
              <a:rect r="r" b="b" t="t" l="l"/>
              <a:pathLst>
                <a:path h="1240591" w="4929048">
                  <a:moveTo>
                    <a:pt x="0" y="0"/>
                  </a:moveTo>
                  <a:lnTo>
                    <a:pt x="4929048" y="0"/>
                  </a:lnTo>
                  <a:lnTo>
                    <a:pt x="4929048" y="1240591"/>
                  </a:lnTo>
                  <a:lnTo>
                    <a:pt x="0" y="1240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75200" t="-1191137" r="-135751" b="-84247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761613"/>
              <a:ext cx="4811731" cy="1216771"/>
            </a:xfrm>
            <a:custGeom>
              <a:avLst/>
              <a:gdLst/>
              <a:ahLst/>
              <a:cxnLst/>
              <a:rect r="r" b="b" t="t" l="l"/>
              <a:pathLst>
                <a:path h="1216771" w="4811731">
                  <a:moveTo>
                    <a:pt x="0" y="0"/>
                  </a:moveTo>
                  <a:lnTo>
                    <a:pt x="4811731" y="0"/>
                  </a:lnTo>
                  <a:lnTo>
                    <a:pt x="4811731" y="1216771"/>
                  </a:lnTo>
                  <a:lnTo>
                    <a:pt x="0" y="1216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100000">
              <a:srgbClr val="FFFC05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901666" y="3676254"/>
            <a:ext cx="7386334" cy="6734924"/>
            <a:chOff x="0" y="0"/>
            <a:chExt cx="1945372" cy="17738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45372" cy="1773807"/>
            </a:xfrm>
            <a:custGeom>
              <a:avLst/>
              <a:gdLst/>
              <a:ahLst/>
              <a:cxnLst/>
              <a:rect r="r" b="b" t="t" l="l"/>
              <a:pathLst>
                <a:path h="1773807" w="1945372">
                  <a:moveTo>
                    <a:pt x="0" y="0"/>
                  </a:moveTo>
                  <a:lnTo>
                    <a:pt x="1945372" y="0"/>
                  </a:lnTo>
                  <a:lnTo>
                    <a:pt x="1945372" y="1773807"/>
                  </a:lnTo>
                  <a:lnTo>
                    <a:pt x="0" y="1773807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00000">
                  <a:srgbClr val="FFFC05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945372" cy="18119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10400773" y="507519"/>
            <a:ext cx="8096777" cy="8096777"/>
          </a:xfrm>
          <a:custGeom>
            <a:avLst/>
            <a:gdLst/>
            <a:ahLst/>
            <a:cxnLst/>
            <a:rect r="r" b="b" t="t" l="l"/>
            <a:pathLst>
              <a:path h="8096777" w="8096777">
                <a:moveTo>
                  <a:pt x="8096777" y="0"/>
                </a:moveTo>
                <a:lnTo>
                  <a:pt x="0" y="0"/>
                </a:lnTo>
                <a:lnTo>
                  <a:pt x="0" y="8096776"/>
                </a:lnTo>
                <a:lnTo>
                  <a:pt x="8096777" y="8096776"/>
                </a:lnTo>
                <a:lnTo>
                  <a:pt x="8096777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0" t="0" r="0" b="0"/>
            </a:stretch>
          </a:blipFill>
          <a:ln cap="sq">
            <a:noFill/>
            <a:prstDash val="sysDot"/>
            <a:miter/>
          </a:ln>
        </p:spPr>
      </p:sp>
      <p:sp>
        <p:nvSpPr>
          <p:cNvPr name="Freeform 6" id="6"/>
          <p:cNvSpPr/>
          <p:nvPr/>
        </p:nvSpPr>
        <p:spPr>
          <a:xfrm flipH="true" flipV="false" rot="0">
            <a:off x="15614523" y="7723170"/>
            <a:ext cx="2883027" cy="1762250"/>
          </a:xfrm>
          <a:custGeom>
            <a:avLst/>
            <a:gdLst/>
            <a:ahLst/>
            <a:cxnLst/>
            <a:rect r="r" b="b" t="t" l="l"/>
            <a:pathLst>
              <a:path h="1762250" w="2883027">
                <a:moveTo>
                  <a:pt x="2883027" y="0"/>
                </a:moveTo>
                <a:lnTo>
                  <a:pt x="0" y="0"/>
                </a:lnTo>
                <a:lnTo>
                  <a:pt x="0" y="1762250"/>
                </a:lnTo>
                <a:lnTo>
                  <a:pt x="2883027" y="1762250"/>
                </a:lnTo>
                <a:lnTo>
                  <a:pt x="2883027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12248" y="9258300"/>
            <a:ext cx="18741561" cy="1356035"/>
            <a:chOff x="0" y="0"/>
            <a:chExt cx="4936049" cy="35714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936049" cy="357145"/>
            </a:xfrm>
            <a:custGeom>
              <a:avLst/>
              <a:gdLst/>
              <a:ahLst/>
              <a:cxnLst/>
              <a:rect r="r" b="b" t="t" l="l"/>
              <a:pathLst>
                <a:path h="357145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357145"/>
                  </a:lnTo>
                  <a:lnTo>
                    <a:pt x="0" y="357145"/>
                  </a:lnTo>
                  <a:close/>
                </a:path>
              </a:pathLst>
            </a:custGeom>
            <a:solidFill>
              <a:srgbClr val="FDFF9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4936049" cy="395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757865" y="200025"/>
            <a:ext cx="2369640" cy="1095112"/>
          </a:xfrm>
          <a:custGeom>
            <a:avLst/>
            <a:gdLst/>
            <a:ahLst/>
            <a:cxnLst/>
            <a:rect r="r" b="b" t="t" l="l"/>
            <a:pathLst>
              <a:path h="1095112" w="2369640">
                <a:moveTo>
                  <a:pt x="0" y="0"/>
                </a:moveTo>
                <a:lnTo>
                  <a:pt x="2369640" y="0"/>
                </a:lnTo>
                <a:lnTo>
                  <a:pt x="2369640" y="1095112"/>
                </a:lnTo>
                <a:lnTo>
                  <a:pt x="0" y="10951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787" t="-3647" r="-4334" b="-4855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71012" y="1870075"/>
            <a:ext cx="8216222" cy="6233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524"/>
              </a:lnSpc>
            </a:pPr>
            <a:r>
              <a:rPr lang="en-US" sz="3946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The Abacus program at BB School strengthens students’ mental arithmetic, concentration, and problem-solving skills. </a:t>
            </a:r>
          </a:p>
          <a:p>
            <a:pPr algn="l" marL="851957" indent="-425979" lvl="1">
              <a:lnSpc>
                <a:spcPts val="5524"/>
              </a:lnSpc>
              <a:buFont typeface="Arial"/>
              <a:buChar char="•"/>
            </a:pPr>
            <a:r>
              <a:rPr lang="en-US" sz="3946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Enhances mental math skills</a:t>
            </a:r>
          </a:p>
          <a:p>
            <a:pPr algn="l" marL="851957" indent="-425979" lvl="1">
              <a:lnSpc>
                <a:spcPts val="5524"/>
              </a:lnSpc>
              <a:buFont typeface="Arial"/>
              <a:buChar char="•"/>
            </a:pPr>
            <a:r>
              <a:rPr lang="en-US" sz="3946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Improves concentration &amp; memory</a:t>
            </a:r>
          </a:p>
          <a:p>
            <a:pPr algn="l" marL="851957" indent="-425979" lvl="1">
              <a:lnSpc>
                <a:spcPts val="5524"/>
              </a:lnSpc>
              <a:buFont typeface="Arial"/>
              <a:buChar char="•"/>
            </a:pPr>
            <a:r>
              <a:rPr lang="en-US" sz="3946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Builds confidence in numbers</a:t>
            </a:r>
          </a:p>
          <a:p>
            <a:pPr algn="l">
              <a:lnSpc>
                <a:spcPts val="5524"/>
              </a:lnSpc>
            </a:pP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7764814" y="556212"/>
            <a:ext cx="11304755" cy="8937822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1416500" y="355119"/>
            <a:ext cx="5925246" cy="1359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58"/>
              </a:lnSpc>
              <a:spcBef>
                <a:spcPct val="0"/>
              </a:spcBef>
            </a:pPr>
            <a:r>
              <a:rPr lang="en-US" b="true" sz="79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Abacu</a:t>
            </a:r>
            <a:r>
              <a:rPr lang="en-US" b="true" sz="79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s @ BB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9144000" y="8348507"/>
            <a:ext cx="9144000" cy="1898592"/>
            <a:chOff x="0" y="0"/>
            <a:chExt cx="12192000" cy="253145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167278" cy="972972"/>
            </a:xfrm>
            <a:custGeom>
              <a:avLst/>
              <a:gdLst/>
              <a:ahLst/>
              <a:cxnLst/>
              <a:rect r="r" b="b" t="t" l="l"/>
              <a:pathLst>
                <a:path h="972972" w="12167278">
                  <a:moveTo>
                    <a:pt x="0" y="0"/>
                  </a:moveTo>
                  <a:lnTo>
                    <a:pt x="12167278" y="0"/>
                  </a:lnTo>
                  <a:lnTo>
                    <a:pt x="12167278" y="972972"/>
                  </a:lnTo>
                  <a:lnTo>
                    <a:pt x="0" y="9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9058" t="-2777841" r="-34370" b="-455417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5960032" y="962933"/>
              <a:ext cx="6231968" cy="1568523"/>
            </a:xfrm>
            <a:custGeom>
              <a:avLst/>
              <a:gdLst/>
              <a:ahLst/>
              <a:cxnLst/>
              <a:rect r="r" b="b" t="t" l="l"/>
              <a:pathLst>
                <a:path h="1568523" w="6231968">
                  <a:moveTo>
                    <a:pt x="0" y="0"/>
                  </a:moveTo>
                  <a:lnTo>
                    <a:pt x="6231968" y="0"/>
                  </a:lnTo>
                  <a:lnTo>
                    <a:pt x="6231968" y="1568523"/>
                  </a:lnTo>
                  <a:lnTo>
                    <a:pt x="0" y="156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75200" t="-1191137" r="-135751" b="-84247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962933"/>
              <a:ext cx="6083639" cy="1538406"/>
            </a:xfrm>
            <a:custGeom>
              <a:avLst/>
              <a:gdLst/>
              <a:ahLst/>
              <a:cxnLst/>
              <a:rect r="r" b="b" t="t" l="l"/>
              <a:pathLst>
                <a:path h="1538406" w="6083639">
                  <a:moveTo>
                    <a:pt x="0" y="0"/>
                  </a:moveTo>
                  <a:lnTo>
                    <a:pt x="6083639" y="0"/>
                  </a:lnTo>
                  <a:lnTo>
                    <a:pt x="6083639" y="1538407"/>
                  </a:lnTo>
                  <a:lnTo>
                    <a:pt x="0" y="1538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100000">
              <a:srgbClr val="FFFC05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901666" y="3676254"/>
            <a:ext cx="7386334" cy="6734924"/>
            <a:chOff x="0" y="0"/>
            <a:chExt cx="1945372" cy="17738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45372" cy="1773807"/>
            </a:xfrm>
            <a:custGeom>
              <a:avLst/>
              <a:gdLst/>
              <a:ahLst/>
              <a:cxnLst/>
              <a:rect r="r" b="b" t="t" l="l"/>
              <a:pathLst>
                <a:path h="1773807" w="1945372">
                  <a:moveTo>
                    <a:pt x="0" y="0"/>
                  </a:moveTo>
                  <a:lnTo>
                    <a:pt x="1945372" y="0"/>
                  </a:lnTo>
                  <a:lnTo>
                    <a:pt x="1945372" y="1773807"/>
                  </a:lnTo>
                  <a:lnTo>
                    <a:pt x="0" y="1773807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00000">
                  <a:srgbClr val="FFFC05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945372" cy="18119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10400773" y="507519"/>
            <a:ext cx="8096777" cy="8096777"/>
          </a:xfrm>
          <a:custGeom>
            <a:avLst/>
            <a:gdLst/>
            <a:ahLst/>
            <a:cxnLst/>
            <a:rect r="r" b="b" t="t" l="l"/>
            <a:pathLst>
              <a:path h="8096777" w="8096777">
                <a:moveTo>
                  <a:pt x="8096777" y="0"/>
                </a:moveTo>
                <a:lnTo>
                  <a:pt x="0" y="0"/>
                </a:lnTo>
                <a:lnTo>
                  <a:pt x="0" y="8096776"/>
                </a:lnTo>
                <a:lnTo>
                  <a:pt x="8096777" y="8096776"/>
                </a:lnTo>
                <a:lnTo>
                  <a:pt x="8096777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0" t="0" r="0" b="0"/>
            </a:stretch>
          </a:blipFill>
          <a:ln cap="sq">
            <a:noFill/>
            <a:prstDash val="sysDot"/>
            <a:miter/>
          </a:ln>
        </p:spPr>
      </p:sp>
      <p:sp>
        <p:nvSpPr>
          <p:cNvPr name="Freeform 6" id="6"/>
          <p:cNvSpPr/>
          <p:nvPr/>
        </p:nvSpPr>
        <p:spPr>
          <a:xfrm flipH="true" flipV="false" rot="0">
            <a:off x="15614523" y="7723170"/>
            <a:ext cx="2883027" cy="1762250"/>
          </a:xfrm>
          <a:custGeom>
            <a:avLst/>
            <a:gdLst/>
            <a:ahLst/>
            <a:cxnLst/>
            <a:rect r="r" b="b" t="t" l="l"/>
            <a:pathLst>
              <a:path h="1762250" w="2883027">
                <a:moveTo>
                  <a:pt x="2883027" y="0"/>
                </a:moveTo>
                <a:lnTo>
                  <a:pt x="0" y="0"/>
                </a:lnTo>
                <a:lnTo>
                  <a:pt x="0" y="1762250"/>
                </a:lnTo>
                <a:lnTo>
                  <a:pt x="2883027" y="1762250"/>
                </a:lnTo>
                <a:lnTo>
                  <a:pt x="2883027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12248" y="9258300"/>
            <a:ext cx="18741561" cy="1356035"/>
            <a:chOff x="0" y="0"/>
            <a:chExt cx="4936049" cy="35714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936049" cy="357145"/>
            </a:xfrm>
            <a:custGeom>
              <a:avLst/>
              <a:gdLst/>
              <a:ahLst/>
              <a:cxnLst/>
              <a:rect r="r" b="b" t="t" l="l"/>
              <a:pathLst>
                <a:path h="357145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357145"/>
                  </a:lnTo>
                  <a:lnTo>
                    <a:pt x="0" y="357145"/>
                  </a:lnTo>
                  <a:close/>
                </a:path>
              </a:pathLst>
            </a:custGeom>
            <a:solidFill>
              <a:srgbClr val="FDFF9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4936049" cy="395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757865" y="200025"/>
            <a:ext cx="2369640" cy="1095112"/>
          </a:xfrm>
          <a:custGeom>
            <a:avLst/>
            <a:gdLst/>
            <a:ahLst/>
            <a:cxnLst/>
            <a:rect r="r" b="b" t="t" l="l"/>
            <a:pathLst>
              <a:path h="1095112" w="2369640">
                <a:moveTo>
                  <a:pt x="0" y="0"/>
                </a:moveTo>
                <a:lnTo>
                  <a:pt x="2369640" y="0"/>
                </a:lnTo>
                <a:lnTo>
                  <a:pt x="2369640" y="1095112"/>
                </a:lnTo>
                <a:lnTo>
                  <a:pt x="0" y="10951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787" t="-3647" r="-4334" b="-4855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40103" y="1581476"/>
            <a:ext cx="7931314" cy="7903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24"/>
              </a:lnSpc>
            </a:pPr>
            <a:r>
              <a:rPr lang="en-US" sz="3446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The Orator program focuses on developing effective communication and public speaking skills. Students are encouraged to express their thoughts clearly, confidently, and creatively, helping them build leaders</a:t>
            </a:r>
            <a:r>
              <a:rPr lang="en-US" sz="3446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hip qualities and self-confidence from an early age.</a:t>
            </a:r>
          </a:p>
          <a:p>
            <a:pPr algn="just">
              <a:lnSpc>
                <a:spcPts val="4824"/>
              </a:lnSpc>
            </a:pPr>
          </a:p>
          <a:p>
            <a:pPr algn="just" marL="744010" indent="-372005" lvl="1">
              <a:lnSpc>
                <a:spcPts val="4824"/>
              </a:lnSpc>
              <a:buFont typeface="Arial"/>
              <a:buChar char="•"/>
            </a:pPr>
            <a:r>
              <a:rPr lang="en-US" sz="3446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Build</a:t>
            </a:r>
            <a:r>
              <a:rPr lang="en-US" sz="3446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s communication skills</a:t>
            </a:r>
          </a:p>
          <a:p>
            <a:pPr algn="just" marL="744010" indent="-372005" lvl="1">
              <a:lnSpc>
                <a:spcPts val="4824"/>
              </a:lnSpc>
              <a:buFont typeface="Arial"/>
              <a:buChar char="•"/>
            </a:pPr>
            <a:r>
              <a:rPr lang="en-US" sz="3446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Encourages confident expression</a:t>
            </a:r>
          </a:p>
          <a:p>
            <a:pPr algn="just" marL="744010" indent="-372005" lvl="1">
              <a:lnSpc>
                <a:spcPts val="4824"/>
              </a:lnSpc>
              <a:buFont typeface="Arial"/>
              <a:buChar char="•"/>
            </a:pPr>
            <a:r>
              <a:rPr lang="en-US" sz="3446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Develops leadership qualities</a:t>
            </a:r>
          </a:p>
          <a:p>
            <a:pPr algn="l">
              <a:lnSpc>
                <a:spcPts val="4824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8456325" y="356705"/>
            <a:ext cx="7817530" cy="8247590"/>
            <a:chOff x="0" y="0"/>
            <a:chExt cx="2077720" cy="2192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526" y="-1637"/>
              <a:ext cx="2078246" cy="2191971"/>
            </a:xfrm>
            <a:custGeom>
              <a:avLst/>
              <a:gdLst/>
              <a:ahLst/>
              <a:cxnLst/>
              <a:rect r="r" b="b" t="t" l="l"/>
              <a:pathLst>
                <a:path h="2191971" w="2078246">
                  <a:moveTo>
                    <a:pt x="2078246" y="394067"/>
                  </a:moveTo>
                  <a:cubicBezTo>
                    <a:pt x="2076976" y="394067"/>
                    <a:pt x="2075706" y="394067"/>
                    <a:pt x="2074436" y="392797"/>
                  </a:cubicBezTo>
                  <a:cubicBezTo>
                    <a:pt x="2068086" y="391527"/>
                    <a:pt x="2060466" y="392797"/>
                    <a:pt x="2056656" y="386447"/>
                  </a:cubicBezTo>
                  <a:cubicBezTo>
                    <a:pt x="2055386" y="383907"/>
                    <a:pt x="2051576" y="381367"/>
                    <a:pt x="2049036" y="380097"/>
                  </a:cubicBezTo>
                  <a:cubicBezTo>
                    <a:pt x="2043956" y="375017"/>
                    <a:pt x="2037606" y="369937"/>
                    <a:pt x="2031256" y="364857"/>
                  </a:cubicBezTo>
                  <a:lnTo>
                    <a:pt x="2019826" y="353427"/>
                  </a:lnTo>
                  <a:cubicBezTo>
                    <a:pt x="2018556" y="352157"/>
                    <a:pt x="2018556" y="350887"/>
                    <a:pt x="2018556" y="349617"/>
                  </a:cubicBezTo>
                  <a:cubicBezTo>
                    <a:pt x="2016016" y="347077"/>
                    <a:pt x="2012206" y="344537"/>
                    <a:pt x="2008396" y="344537"/>
                  </a:cubicBezTo>
                  <a:cubicBezTo>
                    <a:pt x="2002046" y="343267"/>
                    <a:pt x="1995696" y="343267"/>
                    <a:pt x="1989346" y="341997"/>
                  </a:cubicBezTo>
                  <a:lnTo>
                    <a:pt x="1984266" y="341997"/>
                  </a:lnTo>
                  <a:cubicBezTo>
                    <a:pt x="1977916" y="339457"/>
                    <a:pt x="1972836" y="338187"/>
                    <a:pt x="1966486" y="339457"/>
                  </a:cubicBezTo>
                  <a:cubicBezTo>
                    <a:pt x="1963946" y="339457"/>
                    <a:pt x="1961406" y="339457"/>
                    <a:pt x="1960136" y="336917"/>
                  </a:cubicBezTo>
                  <a:cubicBezTo>
                    <a:pt x="1958866" y="334377"/>
                    <a:pt x="1956326" y="333107"/>
                    <a:pt x="1955056" y="331837"/>
                  </a:cubicBezTo>
                  <a:cubicBezTo>
                    <a:pt x="1952516" y="329297"/>
                    <a:pt x="1948706" y="328027"/>
                    <a:pt x="1946166" y="326757"/>
                  </a:cubicBezTo>
                  <a:cubicBezTo>
                    <a:pt x="1941086" y="322947"/>
                    <a:pt x="1937276" y="319137"/>
                    <a:pt x="1930926" y="319137"/>
                  </a:cubicBezTo>
                  <a:cubicBezTo>
                    <a:pt x="1925846" y="319137"/>
                    <a:pt x="1920766" y="317867"/>
                    <a:pt x="1915686" y="316597"/>
                  </a:cubicBezTo>
                  <a:cubicBezTo>
                    <a:pt x="1914416" y="316597"/>
                    <a:pt x="1914416" y="316597"/>
                    <a:pt x="1914416" y="315327"/>
                  </a:cubicBezTo>
                  <a:cubicBezTo>
                    <a:pt x="1910606" y="310247"/>
                    <a:pt x="1904256" y="308977"/>
                    <a:pt x="1897906" y="308977"/>
                  </a:cubicBezTo>
                  <a:cubicBezTo>
                    <a:pt x="1895366" y="308977"/>
                    <a:pt x="1892826" y="307707"/>
                    <a:pt x="1892826" y="306437"/>
                  </a:cubicBezTo>
                  <a:cubicBezTo>
                    <a:pt x="1891556" y="302627"/>
                    <a:pt x="1889016" y="301357"/>
                    <a:pt x="1886476" y="301357"/>
                  </a:cubicBezTo>
                  <a:cubicBezTo>
                    <a:pt x="1882666" y="301357"/>
                    <a:pt x="1878856" y="300087"/>
                    <a:pt x="1876316" y="301357"/>
                  </a:cubicBezTo>
                  <a:cubicBezTo>
                    <a:pt x="1866156" y="305167"/>
                    <a:pt x="1858536" y="297547"/>
                    <a:pt x="1849646" y="296277"/>
                  </a:cubicBezTo>
                  <a:lnTo>
                    <a:pt x="1848376" y="295007"/>
                  </a:lnTo>
                  <a:cubicBezTo>
                    <a:pt x="1845836" y="288657"/>
                    <a:pt x="1839486" y="288657"/>
                    <a:pt x="1833136" y="287387"/>
                  </a:cubicBezTo>
                  <a:cubicBezTo>
                    <a:pt x="1833136" y="286117"/>
                    <a:pt x="1834406" y="286117"/>
                    <a:pt x="1834406" y="284847"/>
                  </a:cubicBezTo>
                  <a:cubicBezTo>
                    <a:pt x="1833136" y="284847"/>
                    <a:pt x="1831866" y="286117"/>
                    <a:pt x="1829326" y="286117"/>
                  </a:cubicBezTo>
                  <a:cubicBezTo>
                    <a:pt x="1828056" y="286117"/>
                    <a:pt x="1825516" y="287387"/>
                    <a:pt x="1824246" y="286117"/>
                  </a:cubicBezTo>
                  <a:cubicBezTo>
                    <a:pt x="1821706" y="282307"/>
                    <a:pt x="1817896" y="278497"/>
                    <a:pt x="1817896" y="274687"/>
                  </a:cubicBezTo>
                  <a:cubicBezTo>
                    <a:pt x="1817896" y="270877"/>
                    <a:pt x="1814086" y="270877"/>
                    <a:pt x="1812816" y="269607"/>
                  </a:cubicBezTo>
                  <a:lnTo>
                    <a:pt x="1810276" y="269607"/>
                  </a:lnTo>
                  <a:cubicBezTo>
                    <a:pt x="1805196" y="264527"/>
                    <a:pt x="1800116" y="263257"/>
                    <a:pt x="1793766" y="267067"/>
                  </a:cubicBezTo>
                  <a:cubicBezTo>
                    <a:pt x="1792496" y="263257"/>
                    <a:pt x="1795036" y="258177"/>
                    <a:pt x="1789956" y="256907"/>
                  </a:cubicBezTo>
                  <a:lnTo>
                    <a:pt x="1789956" y="255637"/>
                  </a:lnTo>
                  <a:cubicBezTo>
                    <a:pt x="1792496" y="249287"/>
                    <a:pt x="1788686" y="245477"/>
                    <a:pt x="1783606" y="242937"/>
                  </a:cubicBezTo>
                  <a:cubicBezTo>
                    <a:pt x="1779796" y="240397"/>
                    <a:pt x="1778526" y="237857"/>
                    <a:pt x="1778526" y="234047"/>
                  </a:cubicBezTo>
                  <a:lnTo>
                    <a:pt x="1778526" y="228967"/>
                  </a:lnTo>
                  <a:cubicBezTo>
                    <a:pt x="1773446" y="227697"/>
                    <a:pt x="1770906" y="222617"/>
                    <a:pt x="1768366" y="218807"/>
                  </a:cubicBezTo>
                  <a:cubicBezTo>
                    <a:pt x="1767096" y="213727"/>
                    <a:pt x="1764556" y="209917"/>
                    <a:pt x="1762016" y="206107"/>
                  </a:cubicBezTo>
                  <a:cubicBezTo>
                    <a:pt x="1759476" y="202297"/>
                    <a:pt x="1754396" y="199757"/>
                    <a:pt x="1754396" y="193407"/>
                  </a:cubicBezTo>
                  <a:cubicBezTo>
                    <a:pt x="1754396" y="189597"/>
                    <a:pt x="1753126" y="185787"/>
                    <a:pt x="1751856" y="181977"/>
                  </a:cubicBezTo>
                  <a:cubicBezTo>
                    <a:pt x="1749316" y="176897"/>
                    <a:pt x="1746776" y="173087"/>
                    <a:pt x="1742966" y="168007"/>
                  </a:cubicBezTo>
                  <a:cubicBezTo>
                    <a:pt x="1745506" y="164197"/>
                    <a:pt x="1748046" y="161657"/>
                    <a:pt x="1744236" y="157847"/>
                  </a:cubicBezTo>
                  <a:lnTo>
                    <a:pt x="1744236" y="155307"/>
                  </a:lnTo>
                  <a:cubicBezTo>
                    <a:pt x="1744236" y="154037"/>
                    <a:pt x="1742966" y="152767"/>
                    <a:pt x="1742966" y="151497"/>
                  </a:cubicBezTo>
                  <a:cubicBezTo>
                    <a:pt x="1741696" y="150227"/>
                    <a:pt x="1739156" y="148957"/>
                    <a:pt x="1737886" y="147687"/>
                  </a:cubicBezTo>
                  <a:cubicBezTo>
                    <a:pt x="1734076" y="143877"/>
                    <a:pt x="1731536" y="138797"/>
                    <a:pt x="1725186" y="141337"/>
                  </a:cubicBezTo>
                  <a:cubicBezTo>
                    <a:pt x="1722646" y="136257"/>
                    <a:pt x="1721376" y="131177"/>
                    <a:pt x="1720106" y="126097"/>
                  </a:cubicBezTo>
                  <a:cubicBezTo>
                    <a:pt x="1718836" y="122287"/>
                    <a:pt x="1717566" y="119747"/>
                    <a:pt x="1716296" y="115937"/>
                  </a:cubicBezTo>
                  <a:lnTo>
                    <a:pt x="1716296" y="114667"/>
                  </a:lnTo>
                  <a:cubicBezTo>
                    <a:pt x="1718836" y="109587"/>
                    <a:pt x="1715026" y="105777"/>
                    <a:pt x="1715026" y="101967"/>
                  </a:cubicBezTo>
                  <a:cubicBezTo>
                    <a:pt x="1715026" y="99427"/>
                    <a:pt x="1712486" y="96887"/>
                    <a:pt x="1711216" y="94347"/>
                  </a:cubicBezTo>
                  <a:cubicBezTo>
                    <a:pt x="1709946" y="90537"/>
                    <a:pt x="1706136" y="87997"/>
                    <a:pt x="1706136" y="84187"/>
                  </a:cubicBezTo>
                  <a:lnTo>
                    <a:pt x="1706136" y="63867"/>
                  </a:lnTo>
                  <a:cubicBezTo>
                    <a:pt x="1704866" y="56247"/>
                    <a:pt x="1702326" y="52437"/>
                    <a:pt x="1693436" y="51167"/>
                  </a:cubicBezTo>
                  <a:cubicBezTo>
                    <a:pt x="1692166" y="51167"/>
                    <a:pt x="1690896" y="51167"/>
                    <a:pt x="1690896" y="49897"/>
                  </a:cubicBezTo>
                  <a:cubicBezTo>
                    <a:pt x="1688356" y="46087"/>
                    <a:pt x="1684546" y="44817"/>
                    <a:pt x="1679466" y="43547"/>
                  </a:cubicBezTo>
                  <a:cubicBezTo>
                    <a:pt x="1675656" y="43547"/>
                    <a:pt x="1673116" y="43547"/>
                    <a:pt x="1670576" y="44817"/>
                  </a:cubicBezTo>
                  <a:cubicBezTo>
                    <a:pt x="1664226" y="48627"/>
                    <a:pt x="1657876" y="52437"/>
                    <a:pt x="1652796" y="57517"/>
                  </a:cubicBezTo>
                  <a:cubicBezTo>
                    <a:pt x="1646446" y="62597"/>
                    <a:pt x="1641366" y="66407"/>
                    <a:pt x="1633746" y="62597"/>
                  </a:cubicBezTo>
                  <a:lnTo>
                    <a:pt x="1631206" y="62597"/>
                  </a:lnTo>
                  <a:cubicBezTo>
                    <a:pt x="1628666" y="61327"/>
                    <a:pt x="1624856" y="60057"/>
                    <a:pt x="1622316" y="58787"/>
                  </a:cubicBezTo>
                  <a:cubicBezTo>
                    <a:pt x="1621046" y="60057"/>
                    <a:pt x="1619776" y="61327"/>
                    <a:pt x="1615966" y="60057"/>
                  </a:cubicBezTo>
                  <a:cubicBezTo>
                    <a:pt x="1608346" y="58787"/>
                    <a:pt x="1601996" y="57517"/>
                    <a:pt x="1595646" y="52437"/>
                  </a:cubicBezTo>
                  <a:cubicBezTo>
                    <a:pt x="1594376" y="51167"/>
                    <a:pt x="1591836" y="51167"/>
                    <a:pt x="1590566" y="51167"/>
                  </a:cubicBezTo>
                  <a:cubicBezTo>
                    <a:pt x="1585486" y="49897"/>
                    <a:pt x="1579136" y="48627"/>
                    <a:pt x="1572786" y="46087"/>
                  </a:cubicBezTo>
                  <a:cubicBezTo>
                    <a:pt x="1577866" y="42277"/>
                    <a:pt x="1576596" y="39737"/>
                    <a:pt x="1574056" y="37197"/>
                  </a:cubicBezTo>
                  <a:cubicBezTo>
                    <a:pt x="1570246" y="32117"/>
                    <a:pt x="1565166" y="32117"/>
                    <a:pt x="1561356" y="34657"/>
                  </a:cubicBezTo>
                  <a:cubicBezTo>
                    <a:pt x="1552466" y="38467"/>
                    <a:pt x="1543576" y="43547"/>
                    <a:pt x="1533416" y="47357"/>
                  </a:cubicBezTo>
                  <a:cubicBezTo>
                    <a:pt x="1529606" y="49897"/>
                    <a:pt x="1524526" y="51167"/>
                    <a:pt x="1519446" y="52437"/>
                  </a:cubicBezTo>
                  <a:cubicBezTo>
                    <a:pt x="1515636" y="53707"/>
                    <a:pt x="1511826" y="52437"/>
                    <a:pt x="1508016" y="53707"/>
                  </a:cubicBezTo>
                  <a:cubicBezTo>
                    <a:pt x="1504206" y="54977"/>
                    <a:pt x="1500396" y="56247"/>
                    <a:pt x="1495316" y="54977"/>
                  </a:cubicBezTo>
                  <a:cubicBezTo>
                    <a:pt x="1494046" y="54977"/>
                    <a:pt x="1491506" y="56247"/>
                    <a:pt x="1490236" y="56247"/>
                  </a:cubicBezTo>
                  <a:cubicBezTo>
                    <a:pt x="1487696" y="57517"/>
                    <a:pt x="1486426" y="58787"/>
                    <a:pt x="1483886" y="57517"/>
                  </a:cubicBezTo>
                  <a:cubicBezTo>
                    <a:pt x="1478806" y="57517"/>
                    <a:pt x="1476266" y="60057"/>
                    <a:pt x="1473726" y="62597"/>
                  </a:cubicBezTo>
                  <a:cubicBezTo>
                    <a:pt x="1471186" y="65137"/>
                    <a:pt x="1468646" y="70217"/>
                    <a:pt x="1466106" y="71487"/>
                  </a:cubicBezTo>
                  <a:cubicBezTo>
                    <a:pt x="1462296" y="72757"/>
                    <a:pt x="1459756" y="75297"/>
                    <a:pt x="1457216" y="77837"/>
                  </a:cubicBezTo>
                  <a:cubicBezTo>
                    <a:pt x="1454676" y="80377"/>
                    <a:pt x="1452136" y="81647"/>
                    <a:pt x="1449596" y="82917"/>
                  </a:cubicBezTo>
                  <a:cubicBezTo>
                    <a:pt x="1445786" y="85457"/>
                    <a:pt x="1441976" y="86727"/>
                    <a:pt x="1438166" y="89267"/>
                  </a:cubicBezTo>
                  <a:cubicBezTo>
                    <a:pt x="1434356" y="93077"/>
                    <a:pt x="1429276" y="95617"/>
                    <a:pt x="1424196" y="95617"/>
                  </a:cubicBezTo>
                  <a:cubicBezTo>
                    <a:pt x="1419116" y="96887"/>
                    <a:pt x="1412766" y="96887"/>
                    <a:pt x="1407686" y="100697"/>
                  </a:cubicBezTo>
                  <a:cubicBezTo>
                    <a:pt x="1407686" y="100697"/>
                    <a:pt x="1406416" y="101967"/>
                    <a:pt x="1405146" y="101967"/>
                  </a:cubicBezTo>
                  <a:cubicBezTo>
                    <a:pt x="1400066" y="101967"/>
                    <a:pt x="1394986" y="100697"/>
                    <a:pt x="1389906" y="100697"/>
                  </a:cubicBezTo>
                  <a:cubicBezTo>
                    <a:pt x="1386096" y="100697"/>
                    <a:pt x="1379746" y="99427"/>
                    <a:pt x="1377206" y="105777"/>
                  </a:cubicBezTo>
                  <a:cubicBezTo>
                    <a:pt x="1377206" y="105777"/>
                    <a:pt x="1375936" y="107047"/>
                    <a:pt x="1374666" y="107047"/>
                  </a:cubicBezTo>
                  <a:cubicBezTo>
                    <a:pt x="1370856" y="108317"/>
                    <a:pt x="1367046" y="110857"/>
                    <a:pt x="1363236" y="112127"/>
                  </a:cubicBezTo>
                  <a:cubicBezTo>
                    <a:pt x="1363236" y="114667"/>
                    <a:pt x="1359426" y="115937"/>
                    <a:pt x="1356886" y="115937"/>
                  </a:cubicBezTo>
                  <a:cubicBezTo>
                    <a:pt x="1345456" y="114667"/>
                    <a:pt x="1335296" y="114667"/>
                    <a:pt x="1323866" y="110857"/>
                  </a:cubicBezTo>
                  <a:cubicBezTo>
                    <a:pt x="1318786" y="109587"/>
                    <a:pt x="1313706" y="107047"/>
                    <a:pt x="1307356" y="104507"/>
                  </a:cubicBezTo>
                  <a:cubicBezTo>
                    <a:pt x="1306086" y="104507"/>
                    <a:pt x="1304816" y="103237"/>
                    <a:pt x="1303546" y="103237"/>
                  </a:cubicBezTo>
                  <a:cubicBezTo>
                    <a:pt x="1294656" y="103237"/>
                    <a:pt x="1285766" y="104507"/>
                    <a:pt x="1275606" y="104507"/>
                  </a:cubicBezTo>
                  <a:lnTo>
                    <a:pt x="1274336" y="104507"/>
                  </a:lnTo>
                  <a:cubicBezTo>
                    <a:pt x="1269256" y="101967"/>
                    <a:pt x="1262906" y="103237"/>
                    <a:pt x="1257826" y="107047"/>
                  </a:cubicBezTo>
                  <a:cubicBezTo>
                    <a:pt x="1256556" y="108317"/>
                    <a:pt x="1254016" y="109587"/>
                    <a:pt x="1252746" y="109587"/>
                  </a:cubicBezTo>
                  <a:cubicBezTo>
                    <a:pt x="1246396" y="108317"/>
                    <a:pt x="1241316" y="107047"/>
                    <a:pt x="1234966" y="105777"/>
                  </a:cubicBezTo>
                  <a:cubicBezTo>
                    <a:pt x="1228616" y="104507"/>
                    <a:pt x="1223536" y="103237"/>
                    <a:pt x="1217186" y="103237"/>
                  </a:cubicBezTo>
                  <a:cubicBezTo>
                    <a:pt x="1212106" y="103237"/>
                    <a:pt x="1207026" y="101967"/>
                    <a:pt x="1201946" y="99427"/>
                  </a:cubicBezTo>
                  <a:cubicBezTo>
                    <a:pt x="1196866" y="96887"/>
                    <a:pt x="1191786" y="95617"/>
                    <a:pt x="1186706" y="93077"/>
                  </a:cubicBezTo>
                  <a:cubicBezTo>
                    <a:pt x="1184166" y="91807"/>
                    <a:pt x="1180356" y="91807"/>
                    <a:pt x="1176546" y="90537"/>
                  </a:cubicBezTo>
                  <a:cubicBezTo>
                    <a:pt x="1176546" y="86727"/>
                    <a:pt x="1177816" y="84187"/>
                    <a:pt x="1177816" y="81647"/>
                  </a:cubicBezTo>
                  <a:cubicBezTo>
                    <a:pt x="1171466" y="84187"/>
                    <a:pt x="1167656" y="82917"/>
                    <a:pt x="1163846" y="80377"/>
                  </a:cubicBezTo>
                  <a:cubicBezTo>
                    <a:pt x="1161306" y="79107"/>
                    <a:pt x="1157496" y="79107"/>
                    <a:pt x="1154956" y="77837"/>
                  </a:cubicBezTo>
                  <a:lnTo>
                    <a:pt x="1151146" y="77837"/>
                  </a:lnTo>
                  <a:cubicBezTo>
                    <a:pt x="1146066" y="75297"/>
                    <a:pt x="1139716" y="75297"/>
                    <a:pt x="1133366" y="75297"/>
                  </a:cubicBezTo>
                  <a:cubicBezTo>
                    <a:pt x="1125746" y="75297"/>
                    <a:pt x="1116856" y="74027"/>
                    <a:pt x="1109236" y="68947"/>
                  </a:cubicBezTo>
                  <a:cubicBezTo>
                    <a:pt x="1102886" y="65137"/>
                    <a:pt x="1095266" y="62597"/>
                    <a:pt x="1087646" y="63867"/>
                  </a:cubicBezTo>
                  <a:cubicBezTo>
                    <a:pt x="1083836" y="65137"/>
                    <a:pt x="1080026" y="67677"/>
                    <a:pt x="1076216" y="68947"/>
                  </a:cubicBezTo>
                  <a:cubicBezTo>
                    <a:pt x="1069866" y="71487"/>
                    <a:pt x="1064786" y="76567"/>
                    <a:pt x="1058436" y="79107"/>
                  </a:cubicBezTo>
                  <a:cubicBezTo>
                    <a:pt x="1052086" y="81647"/>
                    <a:pt x="1044466" y="84187"/>
                    <a:pt x="1036846" y="86727"/>
                  </a:cubicBezTo>
                  <a:cubicBezTo>
                    <a:pt x="1033036" y="87997"/>
                    <a:pt x="1029226" y="90537"/>
                    <a:pt x="1025416" y="91807"/>
                  </a:cubicBezTo>
                  <a:cubicBezTo>
                    <a:pt x="1019066" y="94347"/>
                    <a:pt x="1013986" y="95617"/>
                    <a:pt x="1007636" y="98157"/>
                  </a:cubicBezTo>
                  <a:cubicBezTo>
                    <a:pt x="1003826" y="99427"/>
                    <a:pt x="998746" y="103237"/>
                    <a:pt x="994936" y="104507"/>
                  </a:cubicBezTo>
                  <a:cubicBezTo>
                    <a:pt x="987316" y="107047"/>
                    <a:pt x="979696" y="110857"/>
                    <a:pt x="970806" y="112127"/>
                  </a:cubicBezTo>
                  <a:cubicBezTo>
                    <a:pt x="966996" y="113397"/>
                    <a:pt x="965726" y="115937"/>
                    <a:pt x="963186" y="117207"/>
                  </a:cubicBezTo>
                  <a:lnTo>
                    <a:pt x="951756" y="121017"/>
                  </a:lnTo>
                  <a:cubicBezTo>
                    <a:pt x="944136" y="123557"/>
                    <a:pt x="937786" y="126097"/>
                    <a:pt x="930166" y="127367"/>
                  </a:cubicBezTo>
                  <a:cubicBezTo>
                    <a:pt x="926356" y="128637"/>
                    <a:pt x="921276" y="129907"/>
                    <a:pt x="917466" y="131177"/>
                  </a:cubicBezTo>
                  <a:cubicBezTo>
                    <a:pt x="916196" y="131177"/>
                    <a:pt x="916196" y="132447"/>
                    <a:pt x="914926" y="132447"/>
                  </a:cubicBezTo>
                  <a:cubicBezTo>
                    <a:pt x="912386" y="134987"/>
                    <a:pt x="909846" y="137527"/>
                    <a:pt x="906036" y="138797"/>
                  </a:cubicBezTo>
                  <a:cubicBezTo>
                    <a:pt x="899686" y="141337"/>
                    <a:pt x="893336" y="143877"/>
                    <a:pt x="886986" y="145147"/>
                  </a:cubicBezTo>
                  <a:cubicBezTo>
                    <a:pt x="884446" y="146417"/>
                    <a:pt x="880636" y="146417"/>
                    <a:pt x="878096" y="146417"/>
                  </a:cubicBezTo>
                  <a:cubicBezTo>
                    <a:pt x="870476" y="147687"/>
                    <a:pt x="862856" y="151497"/>
                    <a:pt x="855236" y="154037"/>
                  </a:cubicBezTo>
                  <a:cubicBezTo>
                    <a:pt x="848886" y="156577"/>
                    <a:pt x="842536" y="157847"/>
                    <a:pt x="837456" y="160387"/>
                  </a:cubicBezTo>
                  <a:cubicBezTo>
                    <a:pt x="829836" y="162927"/>
                    <a:pt x="822216" y="165467"/>
                    <a:pt x="818406" y="173087"/>
                  </a:cubicBezTo>
                  <a:cubicBezTo>
                    <a:pt x="818406" y="174357"/>
                    <a:pt x="815866" y="174357"/>
                    <a:pt x="815866" y="174357"/>
                  </a:cubicBezTo>
                  <a:cubicBezTo>
                    <a:pt x="812056" y="175627"/>
                    <a:pt x="806976" y="176897"/>
                    <a:pt x="803166" y="178167"/>
                  </a:cubicBezTo>
                  <a:cubicBezTo>
                    <a:pt x="801896" y="179437"/>
                    <a:pt x="800626" y="178167"/>
                    <a:pt x="800626" y="176897"/>
                  </a:cubicBezTo>
                  <a:cubicBezTo>
                    <a:pt x="799356" y="171817"/>
                    <a:pt x="799356" y="165467"/>
                    <a:pt x="791736" y="162927"/>
                  </a:cubicBezTo>
                  <a:lnTo>
                    <a:pt x="790466" y="161657"/>
                  </a:lnTo>
                  <a:cubicBezTo>
                    <a:pt x="790466" y="155307"/>
                    <a:pt x="785386" y="152767"/>
                    <a:pt x="780306" y="150227"/>
                  </a:cubicBezTo>
                  <a:cubicBezTo>
                    <a:pt x="775226" y="147687"/>
                    <a:pt x="771416" y="146417"/>
                    <a:pt x="767606" y="141337"/>
                  </a:cubicBezTo>
                  <a:cubicBezTo>
                    <a:pt x="765066" y="137527"/>
                    <a:pt x="759986" y="134987"/>
                    <a:pt x="756176" y="131177"/>
                  </a:cubicBezTo>
                  <a:cubicBezTo>
                    <a:pt x="752366" y="128637"/>
                    <a:pt x="747286" y="127367"/>
                    <a:pt x="744746" y="122287"/>
                  </a:cubicBezTo>
                  <a:cubicBezTo>
                    <a:pt x="743476" y="119747"/>
                    <a:pt x="740936" y="118477"/>
                    <a:pt x="738396" y="115937"/>
                  </a:cubicBezTo>
                  <a:cubicBezTo>
                    <a:pt x="739666" y="115937"/>
                    <a:pt x="737126" y="115937"/>
                    <a:pt x="735856" y="114667"/>
                  </a:cubicBezTo>
                  <a:cubicBezTo>
                    <a:pt x="734586" y="113397"/>
                    <a:pt x="733316" y="113397"/>
                    <a:pt x="732046" y="112127"/>
                  </a:cubicBezTo>
                  <a:cubicBezTo>
                    <a:pt x="730776" y="109587"/>
                    <a:pt x="729506" y="107047"/>
                    <a:pt x="725696" y="107047"/>
                  </a:cubicBezTo>
                  <a:cubicBezTo>
                    <a:pt x="724426" y="107047"/>
                    <a:pt x="723156" y="105777"/>
                    <a:pt x="721886" y="104507"/>
                  </a:cubicBezTo>
                  <a:cubicBezTo>
                    <a:pt x="720616" y="104507"/>
                    <a:pt x="719346" y="103237"/>
                    <a:pt x="716806" y="103237"/>
                  </a:cubicBezTo>
                  <a:lnTo>
                    <a:pt x="701566" y="95617"/>
                  </a:lnTo>
                  <a:cubicBezTo>
                    <a:pt x="697756" y="93077"/>
                    <a:pt x="693946" y="89267"/>
                    <a:pt x="688866" y="87997"/>
                  </a:cubicBezTo>
                  <a:cubicBezTo>
                    <a:pt x="681246" y="85457"/>
                    <a:pt x="674896" y="81647"/>
                    <a:pt x="669816" y="75297"/>
                  </a:cubicBezTo>
                  <a:cubicBezTo>
                    <a:pt x="664736" y="68947"/>
                    <a:pt x="658386" y="65137"/>
                    <a:pt x="650766" y="61327"/>
                  </a:cubicBezTo>
                  <a:cubicBezTo>
                    <a:pt x="646956" y="58787"/>
                    <a:pt x="643146" y="57517"/>
                    <a:pt x="640606" y="56247"/>
                  </a:cubicBezTo>
                  <a:cubicBezTo>
                    <a:pt x="635526" y="52437"/>
                    <a:pt x="629176" y="49897"/>
                    <a:pt x="622826" y="47357"/>
                  </a:cubicBezTo>
                  <a:cubicBezTo>
                    <a:pt x="625366" y="43547"/>
                    <a:pt x="624096" y="43547"/>
                    <a:pt x="621556" y="42277"/>
                  </a:cubicBezTo>
                  <a:cubicBezTo>
                    <a:pt x="619016" y="41007"/>
                    <a:pt x="616476" y="41007"/>
                    <a:pt x="615206" y="39737"/>
                  </a:cubicBezTo>
                  <a:cubicBezTo>
                    <a:pt x="613936" y="35927"/>
                    <a:pt x="610126" y="35927"/>
                    <a:pt x="607586" y="33387"/>
                  </a:cubicBezTo>
                  <a:cubicBezTo>
                    <a:pt x="603776" y="29577"/>
                    <a:pt x="598696" y="25767"/>
                    <a:pt x="594886" y="21957"/>
                  </a:cubicBezTo>
                  <a:cubicBezTo>
                    <a:pt x="593616" y="20687"/>
                    <a:pt x="592346" y="19417"/>
                    <a:pt x="591076" y="19417"/>
                  </a:cubicBezTo>
                  <a:cubicBezTo>
                    <a:pt x="580916" y="18147"/>
                    <a:pt x="573296" y="11797"/>
                    <a:pt x="564406" y="7987"/>
                  </a:cubicBezTo>
                  <a:cubicBezTo>
                    <a:pt x="563136" y="6717"/>
                    <a:pt x="560596" y="5447"/>
                    <a:pt x="559326" y="5447"/>
                  </a:cubicBezTo>
                  <a:cubicBezTo>
                    <a:pt x="554246" y="5447"/>
                    <a:pt x="549166" y="6717"/>
                    <a:pt x="542816" y="6717"/>
                  </a:cubicBezTo>
                  <a:cubicBezTo>
                    <a:pt x="537736" y="6717"/>
                    <a:pt x="531386" y="5447"/>
                    <a:pt x="526306" y="4177"/>
                  </a:cubicBezTo>
                  <a:cubicBezTo>
                    <a:pt x="521226" y="2907"/>
                    <a:pt x="516146" y="2907"/>
                    <a:pt x="511066" y="367"/>
                  </a:cubicBezTo>
                  <a:cubicBezTo>
                    <a:pt x="505986" y="-903"/>
                    <a:pt x="502176" y="1637"/>
                    <a:pt x="498366" y="367"/>
                  </a:cubicBezTo>
                  <a:cubicBezTo>
                    <a:pt x="495826" y="1637"/>
                    <a:pt x="489476" y="4177"/>
                    <a:pt x="485666" y="6717"/>
                  </a:cubicBezTo>
                  <a:cubicBezTo>
                    <a:pt x="480586" y="9257"/>
                    <a:pt x="475506" y="13067"/>
                    <a:pt x="470426" y="16877"/>
                  </a:cubicBezTo>
                  <a:cubicBezTo>
                    <a:pt x="464076" y="20687"/>
                    <a:pt x="456456" y="24497"/>
                    <a:pt x="448836" y="28307"/>
                  </a:cubicBezTo>
                  <a:cubicBezTo>
                    <a:pt x="447566" y="29577"/>
                    <a:pt x="445026" y="29577"/>
                    <a:pt x="442486" y="28307"/>
                  </a:cubicBezTo>
                  <a:cubicBezTo>
                    <a:pt x="439946" y="27037"/>
                    <a:pt x="437406" y="28307"/>
                    <a:pt x="434866" y="29577"/>
                  </a:cubicBezTo>
                  <a:cubicBezTo>
                    <a:pt x="431056" y="32117"/>
                    <a:pt x="425976" y="33387"/>
                    <a:pt x="422166" y="35927"/>
                  </a:cubicBezTo>
                  <a:cubicBezTo>
                    <a:pt x="415816" y="41007"/>
                    <a:pt x="409466" y="47357"/>
                    <a:pt x="400576" y="48627"/>
                  </a:cubicBezTo>
                  <a:cubicBezTo>
                    <a:pt x="395496" y="48627"/>
                    <a:pt x="390416" y="52437"/>
                    <a:pt x="385336" y="52437"/>
                  </a:cubicBezTo>
                  <a:cubicBezTo>
                    <a:pt x="381526" y="52437"/>
                    <a:pt x="378986" y="52437"/>
                    <a:pt x="375176" y="53707"/>
                  </a:cubicBezTo>
                  <a:cubicBezTo>
                    <a:pt x="370096" y="54977"/>
                    <a:pt x="365016" y="57517"/>
                    <a:pt x="358666" y="57517"/>
                  </a:cubicBezTo>
                  <a:cubicBezTo>
                    <a:pt x="351046" y="57517"/>
                    <a:pt x="344696" y="61327"/>
                    <a:pt x="337076" y="63867"/>
                  </a:cubicBezTo>
                  <a:cubicBezTo>
                    <a:pt x="329456" y="67677"/>
                    <a:pt x="323106" y="71487"/>
                    <a:pt x="315486" y="75297"/>
                  </a:cubicBezTo>
                  <a:cubicBezTo>
                    <a:pt x="310406" y="77837"/>
                    <a:pt x="305326" y="77837"/>
                    <a:pt x="298976" y="76567"/>
                  </a:cubicBezTo>
                  <a:cubicBezTo>
                    <a:pt x="295166" y="76567"/>
                    <a:pt x="292626" y="75297"/>
                    <a:pt x="290086" y="77837"/>
                  </a:cubicBezTo>
                  <a:lnTo>
                    <a:pt x="278656" y="85457"/>
                  </a:lnTo>
                  <a:cubicBezTo>
                    <a:pt x="273576" y="89267"/>
                    <a:pt x="269766" y="94347"/>
                    <a:pt x="265956" y="98157"/>
                  </a:cubicBezTo>
                  <a:cubicBezTo>
                    <a:pt x="260876" y="104507"/>
                    <a:pt x="258336" y="112127"/>
                    <a:pt x="250716" y="115937"/>
                  </a:cubicBezTo>
                  <a:cubicBezTo>
                    <a:pt x="249446" y="117207"/>
                    <a:pt x="248176" y="119747"/>
                    <a:pt x="246906" y="122287"/>
                  </a:cubicBezTo>
                  <a:cubicBezTo>
                    <a:pt x="245636" y="123557"/>
                    <a:pt x="245636" y="124827"/>
                    <a:pt x="244366" y="126097"/>
                  </a:cubicBezTo>
                  <a:cubicBezTo>
                    <a:pt x="240556" y="129907"/>
                    <a:pt x="236746" y="133717"/>
                    <a:pt x="234206" y="138797"/>
                  </a:cubicBezTo>
                  <a:cubicBezTo>
                    <a:pt x="231666" y="143877"/>
                    <a:pt x="225316" y="145147"/>
                    <a:pt x="222776" y="148957"/>
                  </a:cubicBezTo>
                  <a:cubicBezTo>
                    <a:pt x="218966" y="154037"/>
                    <a:pt x="211346" y="156577"/>
                    <a:pt x="206266" y="159117"/>
                  </a:cubicBezTo>
                  <a:cubicBezTo>
                    <a:pt x="198646" y="162927"/>
                    <a:pt x="192296" y="168007"/>
                    <a:pt x="188486" y="175627"/>
                  </a:cubicBezTo>
                  <a:cubicBezTo>
                    <a:pt x="188486" y="176897"/>
                    <a:pt x="188486" y="176897"/>
                    <a:pt x="187216" y="178167"/>
                  </a:cubicBezTo>
                  <a:cubicBezTo>
                    <a:pt x="178326" y="183247"/>
                    <a:pt x="169436" y="187057"/>
                    <a:pt x="160546" y="192137"/>
                  </a:cubicBezTo>
                  <a:cubicBezTo>
                    <a:pt x="154196" y="195947"/>
                    <a:pt x="146576" y="195947"/>
                    <a:pt x="140226" y="201027"/>
                  </a:cubicBezTo>
                  <a:cubicBezTo>
                    <a:pt x="137686" y="203567"/>
                    <a:pt x="133876" y="204837"/>
                    <a:pt x="130066" y="206107"/>
                  </a:cubicBezTo>
                  <a:cubicBezTo>
                    <a:pt x="122446" y="209917"/>
                    <a:pt x="114826" y="211187"/>
                    <a:pt x="109746" y="217537"/>
                  </a:cubicBezTo>
                  <a:cubicBezTo>
                    <a:pt x="103396" y="225157"/>
                    <a:pt x="94506" y="227697"/>
                    <a:pt x="88156" y="232777"/>
                  </a:cubicBezTo>
                  <a:cubicBezTo>
                    <a:pt x="79266" y="239127"/>
                    <a:pt x="70376" y="245477"/>
                    <a:pt x="61486" y="253097"/>
                  </a:cubicBezTo>
                  <a:cubicBezTo>
                    <a:pt x="56406" y="255637"/>
                    <a:pt x="51326" y="256907"/>
                    <a:pt x="46246" y="254367"/>
                  </a:cubicBezTo>
                  <a:cubicBezTo>
                    <a:pt x="43706" y="253097"/>
                    <a:pt x="41166" y="251827"/>
                    <a:pt x="39896" y="253097"/>
                  </a:cubicBezTo>
                  <a:cubicBezTo>
                    <a:pt x="34816" y="256907"/>
                    <a:pt x="28466" y="258177"/>
                    <a:pt x="22116" y="259447"/>
                  </a:cubicBezTo>
                  <a:cubicBezTo>
                    <a:pt x="20846" y="259447"/>
                    <a:pt x="19576" y="260717"/>
                    <a:pt x="18306" y="260717"/>
                  </a:cubicBezTo>
                  <a:cubicBezTo>
                    <a:pt x="15766" y="406767"/>
                    <a:pt x="9416" y="554087"/>
                    <a:pt x="3066" y="700137"/>
                  </a:cubicBezTo>
                  <a:cubicBezTo>
                    <a:pt x="-3284" y="857617"/>
                    <a:pt x="6876" y="994777"/>
                    <a:pt x="5606" y="1152257"/>
                  </a:cubicBezTo>
                  <a:cubicBezTo>
                    <a:pt x="4336" y="1311007"/>
                    <a:pt x="-7094" y="1486267"/>
                    <a:pt x="6876" y="1643747"/>
                  </a:cubicBezTo>
                  <a:cubicBezTo>
                    <a:pt x="19576" y="1799957"/>
                    <a:pt x="34816" y="1956167"/>
                    <a:pt x="47516" y="2112377"/>
                  </a:cubicBezTo>
                  <a:lnTo>
                    <a:pt x="48786" y="2112377"/>
                  </a:lnTo>
                  <a:cubicBezTo>
                    <a:pt x="53866" y="2111107"/>
                    <a:pt x="58946" y="2111107"/>
                    <a:pt x="65296" y="2111107"/>
                  </a:cubicBezTo>
                  <a:cubicBezTo>
                    <a:pt x="72916" y="2109837"/>
                    <a:pt x="79266" y="2107297"/>
                    <a:pt x="86886" y="2107297"/>
                  </a:cubicBezTo>
                  <a:cubicBezTo>
                    <a:pt x="95776" y="2107297"/>
                    <a:pt x="104666" y="2108567"/>
                    <a:pt x="113556" y="2108567"/>
                  </a:cubicBezTo>
                  <a:cubicBezTo>
                    <a:pt x="122446" y="2108567"/>
                    <a:pt x="131336" y="2109837"/>
                    <a:pt x="138956" y="2111107"/>
                  </a:cubicBezTo>
                  <a:cubicBezTo>
                    <a:pt x="146576" y="2112377"/>
                    <a:pt x="152926" y="2112377"/>
                    <a:pt x="159276" y="2108567"/>
                  </a:cubicBezTo>
                  <a:lnTo>
                    <a:pt x="160546" y="2108567"/>
                  </a:lnTo>
                  <a:cubicBezTo>
                    <a:pt x="168166" y="2107297"/>
                    <a:pt x="175786" y="2106027"/>
                    <a:pt x="184676" y="2104757"/>
                  </a:cubicBezTo>
                  <a:cubicBezTo>
                    <a:pt x="187216" y="2104757"/>
                    <a:pt x="191026" y="2104757"/>
                    <a:pt x="192296" y="2106027"/>
                  </a:cubicBezTo>
                  <a:cubicBezTo>
                    <a:pt x="197376" y="2111107"/>
                    <a:pt x="202456" y="2109837"/>
                    <a:pt x="208806" y="2108567"/>
                  </a:cubicBezTo>
                  <a:cubicBezTo>
                    <a:pt x="215156" y="2107297"/>
                    <a:pt x="218966" y="2108567"/>
                    <a:pt x="224046" y="2111107"/>
                  </a:cubicBezTo>
                  <a:cubicBezTo>
                    <a:pt x="226586" y="2112377"/>
                    <a:pt x="229126" y="2112377"/>
                    <a:pt x="231666" y="2112377"/>
                  </a:cubicBezTo>
                  <a:lnTo>
                    <a:pt x="248176" y="2112377"/>
                  </a:lnTo>
                  <a:cubicBezTo>
                    <a:pt x="251986" y="2112377"/>
                    <a:pt x="255796" y="2114917"/>
                    <a:pt x="259606" y="2114917"/>
                  </a:cubicBezTo>
                  <a:cubicBezTo>
                    <a:pt x="264686" y="2116187"/>
                    <a:pt x="271036" y="2116187"/>
                    <a:pt x="276116" y="2116187"/>
                  </a:cubicBezTo>
                  <a:cubicBezTo>
                    <a:pt x="278656" y="2116187"/>
                    <a:pt x="281196" y="2118727"/>
                    <a:pt x="282466" y="2119997"/>
                  </a:cubicBezTo>
                  <a:cubicBezTo>
                    <a:pt x="293896" y="2123807"/>
                    <a:pt x="304056" y="2121267"/>
                    <a:pt x="315486" y="2121267"/>
                  </a:cubicBezTo>
                  <a:cubicBezTo>
                    <a:pt x="318026" y="2121267"/>
                    <a:pt x="320566" y="2118727"/>
                    <a:pt x="323106" y="2118727"/>
                  </a:cubicBezTo>
                  <a:cubicBezTo>
                    <a:pt x="331996" y="2117457"/>
                    <a:pt x="339616" y="2118727"/>
                    <a:pt x="347236" y="2122537"/>
                  </a:cubicBezTo>
                  <a:cubicBezTo>
                    <a:pt x="351046" y="2123807"/>
                    <a:pt x="356126" y="2123807"/>
                    <a:pt x="361206" y="2123807"/>
                  </a:cubicBezTo>
                  <a:lnTo>
                    <a:pt x="365016" y="2123807"/>
                  </a:lnTo>
                  <a:cubicBezTo>
                    <a:pt x="370096" y="2125077"/>
                    <a:pt x="373906" y="2127617"/>
                    <a:pt x="378986" y="2126347"/>
                  </a:cubicBezTo>
                  <a:cubicBezTo>
                    <a:pt x="385336" y="2125077"/>
                    <a:pt x="391686" y="2125077"/>
                    <a:pt x="399306" y="2123807"/>
                  </a:cubicBezTo>
                  <a:cubicBezTo>
                    <a:pt x="405656" y="2122537"/>
                    <a:pt x="412006" y="2123807"/>
                    <a:pt x="418356" y="2125077"/>
                  </a:cubicBezTo>
                  <a:cubicBezTo>
                    <a:pt x="419626" y="2125077"/>
                    <a:pt x="420896" y="2126347"/>
                    <a:pt x="422166" y="2125077"/>
                  </a:cubicBezTo>
                  <a:cubicBezTo>
                    <a:pt x="428516" y="2123807"/>
                    <a:pt x="433596" y="2121267"/>
                    <a:pt x="439946" y="2122537"/>
                  </a:cubicBezTo>
                  <a:cubicBezTo>
                    <a:pt x="445026" y="2123807"/>
                    <a:pt x="448836" y="2125077"/>
                    <a:pt x="453916" y="2126347"/>
                  </a:cubicBezTo>
                  <a:cubicBezTo>
                    <a:pt x="458996" y="2127617"/>
                    <a:pt x="462806" y="2128887"/>
                    <a:pt x="467886" y="2130157"/>
                  </a:cubicBezTo>
                  <a:cubicBezTo>
                    <a:pt x="474236" y="2131427"/>
                    <a:pt x="480586" y="2131427"/>
                    <a:pt x="485666" y="2132697"/>
                  </a:cubicBezTo>
                  <a:cubicBezTo>
                    <a:pt x="492016" y="2133967"/>
                    <a:pt x="495826" y="2139047"/>
                    <a:pt x="502176" y="2139047"/>
                  </a:cubicBezTo>
                  <a:cubicBezTo>
                    <a:pt x="508526" y="2139047"/>
                    <a:pt x="513606" y="2142857"/>
                    <a:pt x="519956" y="2145397"/>
                  </a:cubicBezTo>
                  <a:cubicBezTo>
                    <a:pt x="522496" y="2146667"/>
                    <a:pt x="525036" y="2146667"/>
                    <a:pt x="528846" y="2147937"/>
                  </a:cubicBezTo>
                  <a:cubicBezTo>
                    <a:pt x="536466" y="2149207"/>
                    <a:pt x="542816" y="2149207"/>
                    <a:pt x="550436" y="2150477"/>
                  </a:cubicBezTo>
                  <a:cubicBezTo>
                    <a:pt x="556786" y="2151747"/>
                    <a:pt x="563136" y="2154287"/>
                    <a:pt x="569486" y="2153017"/>
                  </a:cubicBezTo>
                  <a:cubicBezTo>
                    <a:pt x="579646" y="2151747"/>
                    <a:pt x="587266" y="2154287"/>
                    <a:pt x="596156" y="2156827"/>
                  </a:cubicBezTo>
                  <a:cubicBezTo>
                    <a:pt x="602506" y="2158097"/>
                    <a:pt x="607586" y="2161907"/>
                    <a:pt x="613936" y="2161907"/>
                  </a:cubicBezTo>
                  <a:cubicBezTo>
                    <a:pt x="621556" y="2163177"/>
                    <a:pt x="629176" y="2164447"/>
                    <a:pt x="634256" y="2169527"/>
                  </a:cubicBezTo>
                  <a:cubicBezTo>
                    <a:pt x="635526" y="2168257"/>
                    <a:pt x="636796" y="2168257"/>
                    <a:pt x="636796" y="2168257"/>
                  </a:cubicBezTo>
                  <a:cubicBezTo>
                    <a:pt x="640606" y="2169527"/>
                    <a:pt x="645686" y="2169527"/>
                    <a:pt x="649496" y="2170797"/>
                  </a:cubicBezTo>
                  <a:cubicBezTo>
                    <a:pt x="657116" y="2172067"/>
                    <a:pt x="663466" y="2174607"/>
                    <a:pt x="669816" y="2175877"/>
                  </a:cubicBezTo>
                  <a:cubicBezTo>
                    <a:pt x="673626" y="2177147"/>
                    <a:pt x="677436" y="2177147"/>
                    <a:pt x="679976" y="2179687"/>
                  </a:cubicBezTo>
                  <a:cubicBezTo>
                    <a:pt x="683786" y="2182227"/>
                    <a:pt x="687596" y="2183497"/>
                    <a:pt x="691406" y="2182227"/>
                  </a:cubicBezTo>
                  <a:cubicBezTo>
                    <a:pt x="695216" y="2182227"/>
                    <a:pt x="697756" y="2180957"/>
                    <a:pt x="701566" y="2182227"/>
                  </a:cubicBezTo>
                  <a:cubicBezTo>
                    <a:pt x="709186" y="2183497"/>
                    <a:pt x="715536" y="2187307"/>
                    <a:pt x="723156" y="2188577"/>
                  </a:cubicBezTo>
                  <a:cubicBezTo>
                    <a:pt x="725696" y="2189847"/>
                    <a:pt x="729506" y="2189847"/>
                    <a:pt x="733316" y="2188577"/>
                  </a:cubicBezTo>
                  <a:cubicBezTo>
                    <a:pt x="743476" y="2186037"/>
                    <a:pt x="753636" y="2186037"/>
                    <a:pt x="763796" y="2188577"/>
                  </a:cubicBezTo>
                  <a:cubicBezTo>
                    <a:pt x="770146" y="2189847"/>
                    <a:pt x="777766" y="2193657"/>
                    <a:pt x="784116" y="2191117"/>
                  </a:cubicBezTo>
                  <a:cubicBezTo>
                    <a:pt x="789196" y="2189847"/>
                    <a:pt x="793006" y="2189847"/>
                    <a:pt x="796816" y="2189847"/>
                  </a:cubicBezTo>
                  <a:cubicBezTo>
                    <a:pt x="799356" y="2189847"/>
                    <a:pt x="801896" y="2191117"/>
                    <a:pt x="803166" y="2189847"/>
                  </a:cubicBezTo>
                  <a:cubicBezTo>
                    <a:pt x="809516" y="2183497"/>
                    <a:pt x="817136" y="2186037"/>
                    <a:pt x="824756" y="2186037"/>
                  </a:cubicBezTo>
                  <a:cubicBezTo>
                    <a:pt x="829836" y="2187307"/>
                    <a:pt x="836186" y="2187307"/>
                    <a:pt x="841266" y="2184767"/>
                  </a:cubicBezTo>
                  <a:lnTo>
                    <a:pt x="843806" y="2184767"/>
                  </a:lnTo>
                  <a:cubicBezTo>
                    <a:pt x="851426" y="2184767"/>
                    <a:pt x="859046" y="2186037"/>
                    <a:pt x="866666" y="2186037"/>
                  </a:cubicBezTo>
                  <a:lnTo>
                    <a:pt x="869206" y="2186037"/>
                  </a:lnTo>
                  <a:cubicBezTo>
                    <a:pt x="874286" y="2184767"/>
                    <a:pt x="878096" y="2182227"/>
                    <a:pt x="883176" y="2180957"/>
                  </a:cubicBezTo>
                  <a:cubicBezTo>
                    <a:pt x="890796" y="2178417"/>
                    <a:pt x="898416" y="2177147"/>
                    <a:pt x="906036" y="2175877"/>
                  </a:cubicBezTo>
                  <a:cubicBezTo>
                    <a:pt x="912386" y="2174607"/>
                    <a:pt x="917466" y="2175877"/>
                    <a:pt x="923816" y="2174607"/>
                  </a:cubicBezTo>
                  <a:cubicBezTo>
                    <a:pt x="925086" y="2174607"/>
                    <a:pt x="926356" y="2174607"/>
                    <a:pt x="927626" y="2173337"/>
                  </a:cubicBezTo>
                  <a:cubicBezTo>
                    <a:pt x="931436" y="2170797"/>
                    <a:pt x="937786" y="2173337"/>
                    <a:pt x="939056" y="2168257"/>
                  </a:cubicBezTo>
                  <a:lnTo>
                    <a:pt x="940326" y="2168257"/>
                  </a:lnTo>
                  <a:cubicBezTo>
                    <a:pt x="942866" y="2168257"/>
                    <a:pt x="946676" y="2168257"/>
                    <a:pt x="949216" y="2165717"/>
                  </a:cubicBezTo>
                  <a:cubicBezTo>
                    <a:pt x="954296" y="2161907"/>
                    <a:pt x="958106" y="2163177"/>
                    <a:pt x="963186" y="2164447"/>
                  </a:cubicBezTo>
                  <a:cubicBezTo>
                    <a:pt x="969536" y="2165717"/>
                    <a:pt x="975886" y="2166987"/>
                    <a:pt x="980966" y="2165717"/>
                  </a:cubicBezTo>
                  <a:cubicBezTo>
                    <a:pt x="987316" y="2164447"/>
                    <a:pt x="994936" y="2161907"/>
                    <a:pt x="1001286" y="2160637"/>
                  </a:cubicBezTo>
                  <a:cubicBezTo>
                    <a:pt x="1002556" y="2160637"/>
                    <a:pt x="1003826" y="2159367"/>
                    <a:pt x="1005096" y="2158097"/>
                  </a:cubicBezTo>
                  <a:cubicBezTo>
                    <a:pt x="1008906" y="2155557"/>
                    <a:pt x="1011446" y="2151747"/>
                    <a:pt x="1015256" y="2149207"/>
                  </a:cubicBezTo>
                  <a:cubicBezTo>
                    <a:pt x="1015256" y="2149207"/>
                    <a:pt x="1016526" y="2147937"/>
                    <a:pt x="1017796" y="2147937"/>
                  </a:cubicBezTo>
                  <a:cubicBezTo>
                    <a:pt x="1024146" y="2150477"/>
                    <a:pt x="1026686" y="2144127"/>
                    <a:pt x="1030496" y="2141587"/>
                  </a:cubicBezTo>
                  <a:cubicBezTo>
                    <a:pt x="1035576" y="2139047"/>
                    <a:pt x="1038116" y="2131427"/>
                    <a:pt x="1045736" y="2132697"/>
                  </a:cubicBezTo>
                  <a:lnTo>
                    <a:pt x="1047006" y="2132697"/>
                  </a:lnTo>
                  <a:cubicBezTo>
                    <a:pt x="1052086" y="2130157"/>
                    <a:pt x="1057166" y="2126347"/>
                    <a:pt x="1060976" y="2123807"/>
                  </a:cubicBezTo>
                  <a:cubicBezTo>
                    <a:pt x="1062246" y="2122537"/>
                    <a:pt x="1063516" y="2121267"/>
                    <a:pt x="1063516" y="2119997"/>
                  </a:cubicBezTo>
                  <a:cubicBezTo>
                    <a:pt x="1064786" y="2118727"/>
                    <a:pt x="1066056" y="2116187"/>
                    <a:pt x="1068596" y="2114917"/>
                  </a:cubicBezTo>
                  <a:cubicBezTo>
                    <a:pt x="1077486" y="2108567"/>
                    <a:pt x="1086376" y="2103487"/>
                    <a:pt x="1095266" y="2097137"/>
                  </a:cubicBezTo>
                  <a:cubicBezTo>
                    <a:pt x="1099076" y="2094597"/>
                    <a:pt x="1105426" y="2092057"/>
                    <a:pt x="1105426" y="2084437"/>
                  </a:cubicBezTo>
                  <a:cubicBezTo>
                    <a:pt x="1105426" y="2076817"/>
                    <a:pt x="1113046" y="2074277"/>
                    <a:pt x="1118126" y="2071737"/>
                  </a:cubicBezTo>
                  <a:cubicBezTo>
                    <a:pt x="1121936" y="2069197"/>
                    <a:pt x="1127016" y="2069197"/>
                    <a:pt x="1132096" y="2067927"/>
                  </a:cubicBezTo>
                  <a:cubicBezTo>
                    <a:pt x="1134636" y="2067927"/>
                    <a:pt x="1135906" y="2066657"/>
                    <a:pt x="1138446" y="2066657"/>
                  </a:cubicBezTo>
                  <a:cubicBezTo>
                    <a:pt x="1140986" y="2066657"/>
                    <a:pt x="1143526" y="2066657"/>
                    <a:pt x="1144796" y="2064117"/>
                  </a:cubicBezTo>
                  <a:cubicBezTo>
                    <a:pt x="1146066" y="2062847"/>
                    <a:pt x="1147336" y="2062847"/>
                    <a:pt x="1148606" y="2061577"/>
                  </a:cubicBezTo>
                  <a:cubicBezTo>
                    <a:pt x="1151146" y="2060307"/>
                    <a:pt x="1153686" y="2059037"/>
                    <a:pt x="1154956" y="2057767"/>
                  </a:cubicBezTo>
                  <a:lnTo>
                    <a:pt x="1162576" y="2057767"/>
                  </a:lnTo>
                  <a:cubicBezTo>
                    <a:pt x="1167656" y="2060307"/>
                    <a:pt x="1171466" y="2062847"/>
                    <a:pt x="1175276" y="2064117"/>
                  </a:cubicBezTo>
                  <a:cubicBezTo>
                    <a:pt x="1175276" y="2064117"/>
                    <a:pt x="1176546" y="2062847"/>
                    <a:pt x="1177816" y="2062847"/>
                  </a:cubicBezTo>
                  <a:cubicBezTo>
                    <a:pt x="1175276" y="2061577"/>
                    <a:pt x="1174006" y="2060307"/>
                    <a:pt x="1171466" y="2059037"/>
                  </a:cubicBezTo>
                  <a:cubicBezTo>
                    <a:pt x="1171466" y="2056497"/>
                    <a:pt x="1171466" y="2055227"/>
                    <a:pt x="1172736" y="2052687"/>
                  </a:cubicBezTo>
                  <a:cubicBezTo>
                    <a:pt x="1175276" y="2053957"/>
                    <a:pt x="1179086" y="2055227"/>
                    <a:pt x="1177816" y="2050147"/>
                  </a:cubicBezTo>
                  <a:lnTo>
                    <a:pt x="1179086" y="2048877"/>
                  </a:lnTo>
                  <a:cubicBezTo>
                    <a:pt x="1181626" y="2046337"/>
                    <a:pt x="1184166" y="2043797"/>
                    <a:pt x="1187976" y="2045067"/>
                  </a:cubicBezTo>
                  <a:cubicBezTo>
                    <a:pt x="1187976" y="2045067"/>
                    <a:pt x="1189246" y="2043797"/>
                    <a:pt x="1190516" y="2043797"/>
                  </a:cubicBezTo>
                  <a:lnTo>
                    <a:pt x="1198136" y="2047607"/>
                  </a:lnTo>
                  <a:cubicBezTo>
                    <a:pt x="1198136" y="2046337"/>
                    <a:pt x="1198136" y="2045067"/>
                    <a:pt x="1196866" y="2045067"/>
                  </a:cubicBezTo>
                  <a:lnTo>
                    <a:pt x="1198136" y="2045067"/>
                  </a:lnTo>
                  <a:cubicBezTo>
                    <a:pt x="1199406" y="2046337"/>
                    <a:pt x="1200676" y="2046337"/>
                    <a:pt x="1203216" y="2047607"/>
                  </a:cubicBezTo>
                  <a:cubicBezTo>
                    <a:pt x="1203216" y="2045067"/>
                    <a:pt x="1209566" y="2041257"/>
                    <a:pt x="1210836" y="2042527"/>
                  </a:cubicBezTo>
                  <a:lnTo>
                    <a:pt x="1212106" y="2042527"/>
                  </a:lnTo>
                  <a:cubicBezTo>
                    <a:pt x="1213376" y="2046337"/>
                    <a:pt x="1215916" y="2048877"/>
                    <a:pt x="1217186" y="2052687"/>
                  </a:cubicBezTo>
                  <a:cubicBezTo>
                    <a:pt x="1219726" y="2051417"/>
                    <a:pt x="1222266" y="2048877"/>
                    <a:pt x="1224806" y="2047607"/>
                  </a:cubicBezTo>
                  <a:cubicBezTo>
                    <a:pt x="1226076" y="2050147"/>
                    <a:pt x="1226076" y="2052687"/>
                    <a:pt x="1227346" y="2056497"/>
                  </a:cubicBezTo>
                  <a:cubicBezTo>
                    <a:pt x="1229886" y="2053957"/>
                    <a:pt x="1231156" y="2052687"/>
                    <a:pt x="1231156" y="2051417"/>
                  </a:cubicBezTo>
                  <a:cubicBezTo>
                    <a:pt x="1234966" y="2052687"/>
                    <a:pt x="1238776" y="2052687"/>
                    <a:pt x="1241316" y="2053957"/>
                  </a:cubicBezTo>
                  <a:cubicBezTo>
                    <a:pt x="1245126" y="2056497"/>
                    <a:pt x="1248936" y="2056497"/>
                    <a:pt x="1252746" y="2055227"/>
                  </a:cubicBezTo>
                  <a:cubicBezTo>
                    <a:pt x="1255286" y="2053957"/>
                    <a:pt x="1256556" y="2052687"/>
                    <a:pt x="1259096" y="2051417"/>
                  </a:cubicBezTo>
                  <a:cubicBezTo>
                    <a:pt x="1260366" y="2053957"/>
                    <a:pt x="1261636" y="2055227"/>
                    <a:pt x="1264176" y="2056497"/>
                  </a:cubicBezTo>
                  <a:cubicBezTo>
                    <a:pt x="1262906" y="2056497"/>
                    <a:pt x="1261636" y="2057767"/>
                    <a:pt x="1260366" y="2057767"/>
                  </a:cubicBezTo>
                  <a:cubicBezTo>
                    <a:pt x="1257826" y="2059037"/>
                    <a:pt x="1256556" y="2060307"/>
                    <a:pt x="1255286" y="2062847"/>
                  </a:cubicBezTo>
                  <a:cubicBezTo>
                    <a:pt x="1254016" y="2065387"/>
                    <a:pt x="1254016" y="2067927"/>
                    <a:pt x="1251476" y="2069197"/>
                  </a:cubicBezTo>
                  <a:cubicBezTo>
                    <a:pt x="1248936" y="2070467"/>
                    <a:pt x="1248936" y="2067927"/>
                    <a:pt x="1246396" y="2067927"/>
                  </a:cubicBezTo>
                  <a:cubicBezTo>
                    <a:pt x="1248936" y="2066657"/>
                    <a:pt x="1250206" y="2066657"/>
                    <a:pt x="1251476" y="2066657"/>
                  </a:cubicBezTo>
                  <a:lnTo>
                    <a:pt x="1251476" y="2064117"/>
                  </a:lnTo>
                  <a:cubicBezTo>
                    <a:pt x="1243856" y="2066657"/>
                    <a:pt x="1236236" y="2062847"/>
                    <a:pt x="1227346" y="2064117"/>
                  </a:cubicBezTo>
                  <a:cubicBezTo>
                    <a:pt x="1232426" y="2066657"/>
                    <a:pt x="1237506" y="2067927"/>
                    <a:pt x="1242586" y="2069197"/>
                  </a:cubicBezTo>
                  <a:lnTo>
                    <a:pt x="1240046" y="2071737"/>
                  </a:lnTo>
                  <a:cubicBezTo>
                    <a:pt x="1242586" y="2073007"/>
                    <a:pt x="1245126" y="2073007"/>
                    <a:pt x="1247666" y="2073007"/>
                  </a:cubicBezTo>
                  <a:lnTo>
                    <a:pt x="1247666" y="2074277"/>
                  </a:lnTo>
                  <a:cubicBezTo>
                    <a:pt x="1245126" y="2074277"/>
                    <a:pt x="1243856" y="2075547"/>
                    <a:pt x="1241316" y="2075547"/>
                  </a:cubicBezTo>
                  <a:lnTo>
                    <a:pt x="1241316" y="2076817"/>
                  </a:lnTo>
                  <a:lnTo>
                    <a:pt x="1252746" y="2076817"/>
                  </a:lnTo>
                  <a:cubicBezTo>
                    <a:pt x="1255286" y="2070467"/>
                    <a:pt x="1262906" y="2073007"/>
                    <a:pt x="1266716" y="2069197"/>
                  </a:cubicBezTo>
                  <a:lnTo>
                    <a:pt x="1269256" y="2069197"/>
                  </a:lnTo>
                  <a:lnTo>
                    <a:pt x="1265446" y="2073007"/>
                  </a:lnTo>
                  <a:cubicBezTo>
                    <a:pt x="1266716" y="2074277"/>
                    <a:pt x="1267986" y="2074277"/>
                    <a:pt x="1269256" y="2075547"/>
                  </a:cubicBezTo>
                  <a:cubicBezTo>
                    <a:pt x="1270526" y="2076817"/>
                    <a:pt x="1271796" y="2076817"/>
                    <a:pt x="1273066" y="2078087"/>
                  </a:cubicBezTo>
                  <a:cubicBezTo>
                    <a:pt x="1275606" y="2076817"/>
                    <a:pt x="1276876" y="2076817"/>
                    <a:pt x="1279416" y="2075547"/>
                  </a:cubicBezTo>
                  <a:cubicBezTo>
                    <a:pt x="1278146" y="2078087"/>
                    <a:pt x="1278146" y="2079357"/>
                    <a:pt x="1278146" y="2080627"/>
                  </a:cubicBezTo>
                  <a:lnTo>
                    <a:pt x="1284496" y="2080627"/>
                  </a:lnTo>
                  <a:lnTo>
                    <a:pt x="1284496" y="2076817"/>
                  </a:lnTo>
                  <a:cubicBezTo>
                    <a:pt x="1284496" y="2073007"/>
                    <a:pt x="1287036" y="2073007"/>
                    <a:pt x="1289576" y="2074277"/>
                  </a:cubicBezTo>
                  <a:cubicBezTo>
                    <a:pt x="1293386" y="2076817"/>
                    <a:pt x="1295926" y="2075547"/>
                    <a:pt x="1299736" y="2074277"/>
                  </a:cubicBezTo>
                  <a:cubicBezTo>
                    <a:pt x="1303546" y="2074277"/>
                    <a:pt x="1306086" y="2071737"/>
                    <a:pt x="1307356" y="2067927"/>
                  </a:cubicBezTo>
                  <a:lnTo>
                    <a:pt x="1302276" y="2067927"/>
                  </a:lnTo>
                  <a:cubicBezTo>
                    <a:pt x="1302276" y="2066657"/>
                    <a:pt x="1303546" y="2065387"/>
                    <a:pt x="1303546" y="2064117"/>
                  </a:cubicBezTo>
                  <a:lnTo>
                    <a:pt x="1303546" y="2059037"/>
                  </a:lnTo>
                  <a:lnTo>
                    <a:pt x="1304816" y="2059037"/>
                  </a:lnTo>
                  <a:cubicBezTo>
                    <a:pt x="1304816" y="2061577"/>
                    <a:pt x="1306086" y="2062847"/>
                    <a:pt x="1306086" y="2065387"/>
                  </a:cubicBezTo>
                  <a:cubicBezTo>
                    <a:pt x="1308626" y="2064117"/>
                    <a:pt x="1312436" y="2064117"/>
                    <a:pt x="1316246" y="2062847"/>
                  </a:cubicBezTo>
                  <a:lnTo>
                    <a:pt x="1316246" y="2066657"/>
                  </a:lnTo>
                  <a:cubicBezTo>
                    <a:pt x="1320056" y="2067927"/>
                    <a:pt x="1323866" y="2070467"/>
                    <a:pt x="1326406" y="2075547"/>
                  </a:cubicBezTo>
                  <a:cubicBezTo>
                    <a:pt x="1326406" y="2075547"/>
                    <a:pt x="1327676" y="2076817"/>
                    <a:pt x="1327676" y="2075547"/>
                  </a:cubicBezTo>
                  <a:lnTo>
                    <a:pt x="1339106" y="2071737"/>
                  </a:lnTo>
                  <a:cubicBezTo>
                    <a:pt x="1344186" y="2070467"/>
                    <a:pt x="1347996" y="2069197"/>
                    <a:pt x="1353076" y="2067927"/>
                  </a:cubicBezTo>
                  <a:cubicBezTo>
                    <a:pt x="1355616" y="2067927"/>
                    <a:pt x="1356886" y="2070467"/>
                    <a:pt x="1360696" y="2073007"/>
                  </a:cubicBezTo>
                  <a:cubicBezTo>
                    <a:pt x="1364506" y="2073007"/>
                    <a:pt x="1377206" y="2075547"/>
                    <a:pt x="1382286" y="2079357"/>
                  </a:cubicBezTo>
                  <a:cubicBezTo>
                    <a:pt x="1383556" y="2080627"/>
                    <a:pt x="1386096" y="2079357"/>
                    <a:pt x="1387366" y="2079357"/>
                  </a:cubicBezTo>
                  <a:cubicBezTo>
                    <a:pt x="1391176" y="2078087"/>
                    <a:pt x="1394986" y="2078087"/>
                    <a:pt x="1398796" y="2076817"/>
                  </a:cubicBezTo>
                  <a:lnTo>
                    <a:pt x="1400066" y="2078087"/>
                  </a:lnTo>
                  <a:cubicBezTo>
                    <a:pt x="1401336" y="2080627"/>
                    <a:pt x="1401336" y="2083167"/>
                    <a:pt x="1401336" y="2085707"/>
                  </a:cubicBezTo>
                  <a:cubicBezTo>
                    <a:pt x="1405146" y="2089517"/>
                    <a:pt x="1408956" y="2093327"/>
                    <a:pt x="1414036" y="2086977"/>
                  </a:cubicBezTo>
                  <a:cubicBezTo>
                    <a:pt x="1414036" y="2088247"/>
                    <a:pt x="1412766" y="2089517"/>
                    <a:pt x="1412766" y="2090787"/>
                  </a:cubicBezTo>
                  <a:cubicBezTo>
                    <a:pt x="1414036" y="2090787"/>
                    <a:pt x="1414036" y="2092057"/>
                    <a:pt x="1415306" y="2092057"/>
                  </a:cubicBezTo>
                  <a:cubicBezTo>
                    <a:pt x="1417846" y="2093327"/>
                    <a:pt x="1425466" y="2094597"/>
                    <a:pt x="1426736" y="2092057"/>
                  </a:cubicBezTo>
                  <a:cubicBezTo>
                    <a:pt x="1428006" y="2088247"/>
                    <a:pt x="1430546" y="2089517"/>
                    <a:pt x="1431816" y="2089517"/>
                  </a:cubicBezTo>
                  <a:cubicBezTo>
                    <a:pt x="1433086" y="2090787"/>
                    <a:pt x="1433086" y="2093327"/>
                    <a:pt x="1434356" y="2095867"/>
                  </a:cubicBezTo>
                  <a:lnTo>
                    <a:pt x="1434356" y="2086977"/>
                  </a:lnTo>
                  <a:cubicBezTo>
                    <a:pt x="1436896" y="2089517"/>
                    <a:pt x="1438166" y="2090787"/>
                    <a:pt x="1439436" y="2093327"/>
                  </a:cubicBezTo>
                  <a:cubicBezTo>
                    <a:pt x="1440706" y="2094597"/>
                    <a:pt x="1440706" y="2095867"/>
                    <a:pt x="1440706" y="2097137"/>
                  </a:cubicBezTo>
                  <a:cubicBezTo>
                    <a:pt x="1439436" y="2097137"/>
                    <a:pt x="1438166" y="2097137"/>
                    <a:pt x="1436896" y="2098407"/>
                  </a:cubicBezTo>
                  <a:lnTo>
                    <a:pt x="1433086" y="2098407"/>
                  </a:lnTo>
                  <a:cubicBezTo>
                    <a:pt x="1436896" y="2100947"/>
                    <a:pt x="1435626" y="2107297"/>
                    <a:pt x="1440706" y="2104757"/>
                  </a:cubicBezTo>
                  <a:cubicBezTo>
                    <a:pt x="1441976" y="2103487"/>
                    <a:pt x="1443246" y="2100947"/>
                    <a:pt x="1444516" y="2099677"/>
                  </a:cubicBezTo>
                  <a:cubicBezTo>
                    <a:pt x="1444516" y="2100947"/>
                    <a:pt x="1445786" y="2103487"/>
                    <a:pt x="1445786" y="2104757"/>
                  </a:cubicBezTo>
                  <a:cubicBezTo>
                    <a:pt x="1447056" y="2104757"/>
                    <a:pt x="1448326" y="2104757"/>
                    <a:pt x="1449596" y="2106027"/>
                  </a:cubicBezTo>
                  <a:cubicBezTo>
                    <a:pt x="1452136" y="2109837"/>
                    <a:pt x="1455946" y="2108567"/>
                    <a:pt x="1459756" y="2109837"/>
                  </a:cubicBezTo>
                  <a:cubicBezTo>
                    <a:pt x="1462296" y="2109837"/>
                    <a:pt x="1463566" y="2112377"/>
                    <a:pt x="1464836" y="2113647"/>
                  </a:cubicBezTo>
                  <a:cubicBezTo>
                    <a:pt x="1466106" y="2116187"/>
                    <a:pt x="1467376" y="2118727"/>
                    <a:pt x="1471186" y="2118727"/>
                  </a:cubicBezTo>
                  <a:cubicBezTo>
                    <a:pt x="1473726" y="2118727"/>
                    <a:pt x="1476266" y="2121267"/>
                    <a:pt x="1478806" y="2123807"/>
                  </a:cubicBezTo>
                  <a:cubicBezTo>
                    <a:pt x="1482616" y="2126347"/>
                    <a:pt x="1486426" y="2131427"/>
                    <a:pt x="1490236" y="2133967"/>
                  </a:cubicBezTo>
                  <a:cubicBezTo>
                    <a:pt x="1496586" y="2137777"/>
                    <a:pt x="1502936" y="2142857"/>
                    <a:pt x="1510556" y="2141587"/>
                  </a:cubicBezTo>
                  <a:cubicBezTo>
                    <a:pt x="1514366" y="2141587"/>
                    <a:pt x="1518176" y="2144127"/>
                    <a:pt x="1521986" y="2144127"/>
                  </a:cubicBezTo>
                  <a:cubicBezTo>
                    <a:pt x="1525796" y="2144127"/>
                    <a:pt x="1530876" y="2144127"/>
                    <a:pt x="1535956" y="2142857"/>
                  </a:cubicBezTo>
                  <a:cubicBezTo>
                    <a:pt x="1535956" y="2146667"/>
                    <a:pt x="1535956" y="2147937"/>
                    <a:pt x="1539766" y="2147937"/>
                  </a:cubicBezTo>
                  <a:cubicBezTo>
                    <a:pt x="1542306" y="2147937"/>
                    <a:pt x="1544846" y="2147937"/>
                    <a:pt x="1547386" y="2149207"/>
                  </a:cubicBezTo>
                  <a:cubicBezTo>
                    <a:pt x="1555006" y="2149207"/>
                    <a:pt x="1561356" y="2153017"/>
                    <a:pt x="1568976" y="2151747"/>
                  </a:cubicBezTo>
                  <a:cubicBezTo>
                    <a:pt x="1571516" y="2151747"/>
                    <a:pt x="1574056" y="2153017"/>
                    <a:pt x="1576596" y="2154287"/>
                  </a:cubicBezTo>
                  <a:cubicBezTo>
                    <a:pt x="1584216" y="2156827"/>
                    <a:pt x="1589296" y="2163177"/>
                    <a:pt x="1598186" y="2161907"/>
                  </a:cubicBezTo>
                  <a:cubicBezTo>
                    <a:pt x="1599456" y="2161907"/>
                    <a:pt x="1601996" y="2161907"/>
                    <a:pt x="1603266" y="2163177"/>
                  </a:cubicBezTo>
                  <a:cubicBezTo>
                    <a:pt x="1605806" y="2165717"/>
                    <a:pt x="1607076" y="2164447"/>
                    <a:pt x="1608346" y="2163177"/>
                  </a:cubicBezTo>
                  <a:cubicBezTo>
                    <a:pt x="1610886" y="2161907"/>
                    <a:pt x="1613426" y="2160637"/>
                    <a:pt x="1614696" y="2161907"/>
                  </a:cubicBezTo>
                  <a:cubicBezTo>
                    <a:pt x="1619776" y="2163177"/>
                    <a:pt x="1626126" y="2164447"/>
                    <a:pt x="1631206" y="2165717"/>
                  </a:cubicBezTo>
                  <a:lnTo>
                    <a:pt x="1636286" y="2165717"/>
                  </a:lnTo>
                  <a:cubicBezTo>
                    <a:pt x="1640096" y="2164447"/>
                    <a:pt x="1645176" y="2163177"/>
                    <a:pt x="1648986" y="2163177"/>
                  </a:cubicBezTo>
                  <a:cubicBezTo>
                    <a:pt x="1655336" y="2161907"/>
                    <a:pt x="1661686" y="2161907"/>
                    <a:pt x="1668036" y="2161907"/>
                  </a:cubicBezTo>
                  <a:lnTo>
                    <a:pt x="1670576" y="2161907"/>
                  </a:lnTo>
                  <a:cubicBezTo>
                    <a:pt x="1679466" y="2159367"/>
                    <a:pt x="1689626" y="2156827"/>
                    <a:pt x="1698516" y="2154287"/>
                  </a:cubicBezTo>
                  <a:cubicBezTo>
                    <a:pt x="1704866" y="2153017"/>
                    <a:pt x="1711216" y="2151747"/>
                    <a:pt x="1718836" y="2150477"/>
                  </a:cubicBezTo>
                  <a:cubicBezTo>
                    <a:pt x="1726456" y="2149207"/>
                    <a:pt x="1732806" y="2146667"/>
                    <a:pt x="1740426" y="2145397"/>
                  </a:cubicBezTo>
                  <a:cubicBezTo>
                    <a:pt x="1742966" y="2145397"/>
                    <a:pt x="1745506" y="2145397"/>
                    <a:pt x="1749316" y="2144127"/>
                  </a:cubicBezTo>
                  <a:cubicBezTo>
                    <a:pt x="1759476" y="2142857"/>
                    <a:pt x="1769636" y="2139047"/>
                    <a:pt x="1779796" y="2144127"/>
                  </a:cubicBezTo>
                  <a:lnTo>
                    <a:pt x="1795036" y="2147937"/>
                  </a:lnTo>
                  <a:cubicBezTo>
                    <a:pt x="1801386" y="2149207"/>
                    <a:pt x="1806466" y="2153017"/>
                    <a:pt x="1812816" y="2153017"/>
                  </a:cubicBezTo>
                  <a:cubicBezTo>
                    <a:pt x="1814086" y="2153017"/>
                    <a:pt x="1816626" y="2154287"/>
                    <a:pt x="1817896" y="2154287"/>
                  </a:cubicBezTo>
                  <a:cubicBezTo>
                    <a:pt x="1825516" y="2156827"/>
                    <a:pt x="1831866" y="2163177"/>
                    <a:pt x="1840756" y="2160637"/>
                  </a:cubicBezTo>
                  <a:cubicBezTo>
                    <a:pt x="1844566" y="2159367"/>
                    <a:pt x="1850916" y="2161907"/>
                    <a:pt x="1854726" y="2163177"/>
                  </a:cubicBezTo>
                  <a:cubicBezTo>
                    <a:pt x="1858536" y="2164447"/>
                    <a:pt x="1862346" y="2164447"/>
                    <a:pt x="1866156" y="2165717"/>
                  </a:cubicBezTo>
                  <a:lnTo>
                    <a:pt x="1866156" y="2168257"/>
                  </a:lnTo>
                  <a:cubicBezTo>
                    <a:pt x="1873776" y="2168257"/>
                    <a:pt x="1881396" y="2169527"/>
                    <a:pt x="1889016" y="2165717"/>
                  </a:cubicBezTo>
                  <a:cubicBezTo>
                    <a:pt x="1891556" y="2164447"/>
                    <a:pt x="1892826" y="2163177"/>
                    <a:pt x="1895366" y="2163177"/>
                  </a:cubicBezTo>
                  <a:cubicBezTo>
                    <a:pt x="1900446" y="2161907"/>
                    <a:pt x="1906796" y="2161907"/>
                    <a:pt x="1911876" y="2164447"/>
                  </a:cubicBezTo>
                  <a:cubicBezTo>
                    <a:pt x="1915686" y="2165717"/>
                    <a:pt x="1922036" y="2164447"/>
                    <a:pt x="1925846" y="2161907"/>
                  </a:cubicBezTo>
                  <a:cubicBezTo>
                    <a:pt x="1930926" y="2159367"/>
                    <a:pt x="1937276" y="2160637"/>
                    <a:pt x="1942356" y="2160637"/>
                  </a:cubicBezTo>
                  <a:cubicBezTo>
                    <a:pt x="1947436" y="2160637"/>
                    <a:pt x="1951246" y="2161907"/>
                    <a:pt x="1956326" y="2160637"/>
                  </a:cubicBezTo>
                  <a:cubicBezTo>
                    <a:pt x="1967756" y="2159367"/>
                    <a:pt x="1977916" y="2155557"/>
                    <a:pt x="1990616" y="2156827"/>
                  </a:cubicBezTo>
                  <a:cubicBezTo>
                    <a:pt x="1995696" y="2156827"/>
                    <a:pt x="2000776" y="2158097"/>
                    <a:pt x="2005856" y="2156827"/>
                  </a:cubicBezTo>
                  <a:cubicBezTo>
                    <a:pt x="2016016" y="2155557"/>
                    <a:pt x="2023636" y="2159367"/>
                    <a:pt x="2031256" y="2164447"/>
                  </a:cubicBezTo>
                  <a:cubicBezTo>
                    <a:pt x="2037606" y="2169527"/>
                    <a:pt x="2045226" y="2173337"/>
                    <a:pt x="2052846" y="2177147"/>
                  </a:cubicBezTo>
                  <a:cubicBezTo>
                    <a:pt x="2057926" y="2179687"/>
                    <a:pt x="2065546" y="2174607"/>
                    <a:pt x="2065546" y="2168257"/>
                  </a:cubicBezTo>
                  <a:lnTo>
                    <a:pt x="2065546" y="2156827"/>
                  </a:lnTo>
                  <a:cubicBezTo>
                    <a:pt x="2065546" y="2123807"/>
                    <a:pt x="2065546" y="2092057"/>
                    <a:pt x="2066816" y="2059037"/>
                  </a:cubicBezTo>
                  <a:cubicBezTo>
                    <a:pt x="2066816" y="2036177"/>
                    <a:pt x="2068086" y="2013317"/>
                    <a:pt x="2068086" y="1989187"/>
                  </a:cubicBezTo>
                  <a:cubicBezTo>
                    <a:pt x="2068086" y="1963787"/>
                    <a:pt x="2066816" y="446137"/>
                    <a:pt x="2066816" y="420737"/>
                  </a:cubicBezTo>
                  <a:cubicBezTo>
                    <a:pt x="2074436" y="409307"/>
                    <a:pt x="2071896" y="400417"/>
                    <a:pt x="2078246" y="394067"/>
                  </a:cubicBezTo>
                  <a:close/>
                  <a:moveTo>
                    <a:pt x="1256556" y="2051417"/>
                  </a:moveTo>
                  <a:cubicBezTo>
                    <a:pt x="1259096" y="2045067"/>
                    <a:pt x="1264176" y="2046337"/>
                    <a:pt x="1267986" y="2047607"/>
                  </a:cubicBezTo>
                  <a:cubicBezTo>
                    <a:pt x="1265446" y="2052687"/>
                    <a:pt x="1260366" y="2050147"/>
                    <a:pt x="1256556" y="2051417"/>
                  </a:cubicBezTo>
                  <a:close/>
                  <a:moveTo>
                    <a:pt x="1267986" y="2057767"/>
                  </a:moveTo>
                  <a:cubicBezTo>
                    <a:pt x="1269256" y="2055227"/>
                    <a:pt x="1269256" y="2051417"/>
                    <a:pt x="1273066" y="2051417"/>
                  </a:cubicBezTo>
                  <a:cubicBezTo>
                    <a:pt x="1274336" y="2051417"/>
                    <a:pt x="1276876" y="2052687"/>
                    <a:pt x="1278146" y="2052687"/>
                  </a:cubicBezTo>
                  <a:cubicBezTo>
                    <a:pt x="1276876" y="2055227"/>
                    <a:pt x="1275606" y="2056497"/>
                    <a:pt x="1274336" y="2059037"/>
                  </a:cubicBezTo>
                  <a:cubicBezTo>
                    <a:pt x="1273066" y="2059037"/>
                    <a:pt x="1270526" y="2059037"/>
                    <a:pt x="1267986" y="2057767"/>
                  </a:cubicBezTo>
                  <a:close/>
                  <a:moveTo>
                    <a:pt x="1273066" y="2070467"/>
                  </a:moveTo>
                  <a:cubicBezTo>
                    <a:pt x="1275606" y="2069197"/>
                    <a:pt x="1276876" y="2066657"/>
                    <a:pt x="1279416" y="2065387"/>
                  </a:cubicBezTo>
                  <a:cubicBezTo>
                    <a:pt x="1280686" y="2065387"/>
                    <a:pt x="1281956" y="2066657"/>
                    <a:pt x="1283226" y="2066657"/>
                  </a:cubicBezTo>
                  <a:cubicBezTo>
                    <a:pt x="1283226" y="2071737"/>
                    <a:pt x="1278146" y="2073007"/>
                    <a:pt x="1273066" y="2070467"/>
                  </a:cubicBezTo>
                  <a:close/>
                  <a:moveTo>
                    <a:pt x="1278146" y="2029827"/>
                  </a:moveTo>
                  <a:cubicBezTo>
                    <a:pt x="1279416" y="2031097"/>
                    <a:pt x="1279416" y="2032367"/>
                    <a:pt x="1281956" y="2033637"/>
                  </a:cubicBezTo>
                  <a:lnTo>
                    <a:pt x="1270526" y="2033637"/>
                  </a:lnTo>
                  <a:cubicBezTo>
                    <a:pt x="1270526" y="2032367"/>
                    <a:pt x="1270526" y="2031097"/>
                    <a:pt x="1271796" y="2029827"/>
                  </a:cubicBezTo>
                  <a:cubicBezTo>
                    <a:pt x="1276876" y="2029827"/>
                    <a:pt x="1278146" y="2029827"/>
                    <a:pt x="1278146" y="2024747"/>
                  </a:cubicBezTo>
                  <a:cubicBezTo>
                    <a:pt x="1281956" y="2026017"/>
                    <a:pt x="1287036" y="2022207"/>
                    <a:pt x="1288306" y="2028557"/>
                  </a:cubicBezTo>
                  <a:cubicBezTo>
                    <a:pt x="1284496" y="2029827"/>
                    <a:pt x="1281956" y="2029827"/>
                    <a:pt x="1278146" y="2029827"/>
                  </a:cubicBezTo>
                  <a:close/>
                </a:path>
              </a:pathLst>
            </a:custGeom>
            <a:blipFill>
              <a:blip r:embed="rId5"/>
              <a:stretch>
                <a:fillRect l="-525294" t="-110061" r="-129658" b="-274881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262011" y="47625"/>
            <a:ext cx="5675478" cy="1359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58"/>
              </a:lnSpc>
              <a:spcBef>
                <a:spcPct val="0"/>
              </a:spcBef>
            </a:pPr>
            <a:r>
              <a:rPr lang="en-US" b="true" sz="79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O</a:t>
            </a:r>
            <a:r>
              <a:rPr lang="en-US" b="true" sz="79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rator @ BB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9144000" y="8348507"/>
            <a:ext cx="9144000" cy="1898592"/>
            <a:chOff x="0" y="0"/>
            <a:chExt cx="12192000" cy="253145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167278" cy="972972"/>
            </a:xfrm>
            <a:custGeom>
              <a:avLst/>
              <a:gdLst/>
              <a:ahLst/>
              <a:cxnLst/>
              <a:rect r="r" b="b" t="t" l="l"/>
              <a:pathLst>
                <a:path h="972972" w="12167278">
                  <a:moveTo>
                    <a:pt x="0" y="0"/>
                  </a:moveTo>
                  <a:lnTo>
                    <a:pt x="12167278" y="0"/>
                  </a:lnTo>
                  <a:lnTo>
                    <a:pt x="12167278" y="972972"/>
                  </a:lnTo>
                  <a:lnTo>
                    <a:pt x="0" y="9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9058" t="-2777841" r="-34370" b="-455417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960032" y="962933"/>
              <a:ext cx="6231968" cy="1568523"/>
            </a:xfrm>
            <a:custGeom>
              <a:avLst/>
              <a:gdLst/>
              <a:ahLst/>
              <a:cxnLst/>
              <a:rect r="r" b="b" t="t" l="l"/>
              <a:pathLst>
                <a:path h="1568523" w="6231968">
                  <a:moveTo>
                    <a:pt x="0" y="0"/>
                  </a:moveTo>
                  <a:lnTo>
                    <a:pt x="6231968" y="0"/>
                  </a:lnTo>
                  <a:lnTo>
                    <a:pt x="6231968" y="1568523"/>
                  </a:lnTo>
                  <a:lnTo>
                    <a:pt x="0" y="156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75200" t="-1191137" r="-135751" b="-84247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962933"/>
              <a:ext cx="6083639" cy="1538406"/>
            </a:xfrm>
            <a:custGeom>
              <a:avLst/>
              <a:gdLst/>
              <a:ahLst/>
              <a:cxnLst/>
              <a:rect r="r" b="b" t="t" l="l"/>
              <a:pathLst>
                <a:path h="1538406" w="6083639">
                  <a:moveTo>
                    <a:pt x="0" y="0"/>
                  </a:moveTo>
                  <a:lnTo>
                    <a:pt x="6083639" y="0"/>
                  </a:lnTo>
                  <a:lnTo>
                    <a:pt x="6083639" y="1538407"/>
                  </a:lnTo>
                  <a:lnTo>
                    <a:pt x="0" y="1538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100000"/>
              </a:srgbClr>
            </a:gs>
            <a:gs pos="100000">
              <a:srgbClr val="FFFC05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901666" y="3676254"/>
            <a:ext cx="7386334" cy="6734924"/>
            <a:chOff x="0" y="0"/>
            <a:chExt cx="1945372" cy="17738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45372" cy="1773807"/>
            </a:xfrm>
            <a:custGeom>
              <a:avLst/>
              <a:gdLst/>
              <a:ahLst/>
              <a:cxnLst/>
              <a:rect r="r" b="b" t="t" l="l"/>
              <a:pathLst>
                <a:path h="1773807" w="1945372">
                  <a:moveTo>
                    <a:pt x="0" y="0"/>
                  </a:moveTo>
                  <a:lnTo>
                    <a:pt x="1945372" y="0"/>
                  </a:lnTo>
                  <a:lnTo>
                    <a:pt x="1945372" y="1773807"/>
                  </a:lnTo>
                  <a:lnTo>
                    <a:pt x="0" y="1773807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00000">
                  <a:srgbClr val="FFFC05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945372" cy="18119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10400773" y="507519"/>
            <a:ext cx="8096777" cy="8096777"/>
          </a:xfrm>
          <a:custGeom>
            <a:avLst/>
            <a:gdLst/>
            <a:ahLst/>
            <a:cxnLst/>
            <a:rect r="r" b="b" t="t" l="l"/>
            <a:pathLst>
              <a:path h="8096777" w="8096777">
                <a:moveTo>
                  <a:pt x="8096777" y="0"/>
                </a:moveTo>
                <a:lnTo>
                  <a:pt x="0" y="0"/>
                </a:lnTo>
                <a:lnTo>
                  <a:pt x="0" y="8096776"/>
                </a:lnTo>
                <a:lnTo>
                  <a:pt x="8096777" y="8096776"/>
                </a:lnTo>
                <a:lnTo>
                  <a:pt x="8096777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0" t="0" r="0" b="0"/>
            </a:stretch>
          </a:blipFill>
          <a:ln cap="sq">
            <a:noFill/>
            <a:prstDash val="sysDot"/>
            <a:miter/>
          </a:ln>
        </p:spPr>
      </p:sp>
      <p:sp>
        <p:nvSpPr>
          <p:cNvPr name="Freeform 6" id="6"/>
          <p:cNvSpPr/>
          <p:nvPr/>
        </p:nvSpPr>
        <p:spPr>
          <a:xfrm flipH="true" flipV="false" rot="0">
            <a:off x="15614523" y="7723170"/>
            <a:ext cx="2883027" cy="1762250"/>
          </a:xfrm>
          <a:custGeom>
            <a:avLst/>
            <a:gdLst/>
            <a:ahLst/>
            <a:cxnLst/>
            <a:rect r="r" b="b" t="t" l="l"/>
            <a:pathLst>
              <a:path h="1762250" w="2883027">
                <a:moveTo>
                  <a:pt x="2883027" y="0"/>
                </a:moveTo>
                <a:lnTo>
                  <a:pt x="0" y="0"/>
                </a:lnTo>
                <a:lnTo>
                  <a:pt x="0" y="1762250"/>
                </a:lnTo>
                <a:lnTo>
                  <a:pt x="2883027" y="1762250"/>
                </a:lnTo>
                <a:lnTo>
                  <a:pt x="2883027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12248" y="9258300"/>
            <a:ext cx="18741561" cy="1356035"/>
            <a:chOff x="0" y="0"/>
            <a:chExt cx="4936049" cy="35714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936049" cy="357145"/>
            </a:xfrm>
            <a:custGeom>
              <a:avLst/>
              <a:gdLst/>
              <a:ahLst/>
              <a:cxnLst/>
              <a:rect r="r" b="b" t="t" l="l"/>
              <a:pathLst>
                <a:path h="357145" w="4936049">
                  <a:moveTo>
                    <a:pt x="0" y="0"/>
                  </a:moveTo>
                  <a:lnTo>
                    <a:pt x="4936049" y="0"/>
                  </a:lnTo>
                  <a:lnTo>
                    <a:pt x="4936049" y="357145"/>
                  </a:lnTo>
                  <a:lnTo>
                    <a:pt x="0" y="357145"/>
                  </a:lnTo>
                  <a:close/>
                </a:path>
              </a:pathLst>
            </a:custGeom>
            <a:solidFill>
              <a:srgbClr val="FDFF9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4936049" cy="3952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757865" y="200025"/>
            <a:ext cx="2369640" cy="1095112"/>
          </a:xfrm>
          <a:custGeom>
            <a:avLst/>
            <a:gdLst/>
            <a:ahLst/>
            <a:cxnLst/>
            <a:rect r="r" b="b" t="t" l="l"/>
            <a:pathLst>
              <a:path h="1095112" w="2369640">
                <a:moveTo>
                  <a:pt x="0" y="0"/>
                </a:moveTo>
                <a:lnTo>
                  <a:pt x="2369640" y="0"/>
                </a:lnTo>
                <a:lnTo>
                  <a:pt x="2369640" y="1095112"/>
                </a:lnTo>
                <a:lnTo>
                  <a:pt x="0" y="10951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787" t="-3647" r="-4334" b="-4855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40103" y="1581476"/>
            <a:ext cx="8216222" cy="7903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24"/>
              </a:lnSpc>
            </a:pPr>
            <a:r>
              <a:rPr lang="en-US" sz="3446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Spell Bee activities at BB School improve vocabulary, spelling accuracy, and language proficiency. These engaging competitions enhance students’ listening skills, word recognition, and confidence while fostering a love for the English language.</a:t>
            </a:r>
          </a:p>
          <a:p>
            <a:pPr algn="just">
              <a:lnSpc>
                <a:spcPts val="4824"/>
              </a:lnSpc>
            </a:pPr>
          </a:p>
          <a:p>
            <a:pPr algn="just" marL="744010" indent="-372005" lvl="1">
              <a:lnSpc>
                <a:spcPts val="4824"/>
              </a:lnSpc>
              <a:buFont typeface="Arial"/>
              <a:buChar char="•"/>
            </a:pPr>
            <a:r>
              <a:rPr lang="en-US" sz="3446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Enhances vocabulary &amp; spelling</a:t>
            </a:r>
          </a:p>
          <a:p>
            <a:pPr algn="just" marL="744010" indent="-372005" lvl="1">
              <a:lnSpc>
                <a:spcPts val="4824"/>
              </a:lnSpc>
              <a:buFont typeface="Arial"/>
              <a:buChar char="•"/>
            </a:pPr>
            <a:r>
              <a:rPr lang="en-US" sz="3446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Improves language skills</a:t>
            </a:r>
          </a:p>
          <a:p>
            <a:pPr algn="just" marL="744010" indent="-372005" lvl="1">
              <a:lnSpc>
                <a:spcPts val="4824"/>
              </a:lnSpc>
              <a:buFont typeface="Arial"/>
              <a:buChar char="•"/>
            </a:pPr>
            <a:r>
              <a:rPr lang="en-US" sz="3446">
                <a:solidFill>
                  <a:srgbClr val="1800AD"/>
                </a:solidFill>
                <a:latin typeface="Canva Sans"/>
                <a:ea typeface="Canva Sans"/>
                <a:cs typeface="Canva Sans"/>
                <a:sym typeface="Canva Sans"/>
              </a:rPr>
              <a:t>Encourages healthy competition</a:t>
            </a:r>
          </a:p>
          <a:p>
            <a:pPr algn="l">
              <a:lnSpc>
                <a:spcPts val="482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262011" y="47625"/>
            <a:ext cx="5675478" cy="1359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58"/>
              </a:lnSpc>
              <a:spcBef>
                <a:spcPct val="0"/>
              </a:spcBef>
            </a:pPr>
            <a:r>
              <a:rPr lang="en-US" b="true" sz="79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Spell Bee </a:t>
            </a:r>
            <a:r>
              <a:rPr lang="en-US" b="true" sz="7970">
                <a:solidFill>
                  <a:srgbClr val="1800AD"/>
                </a:solidFill>
                <a:latin typeface="Antonio Ultra-Bold"/>
                <a:ea typeface="Antonio Ultra-Bold"/>
                <a:cs typeface="Antonio Ultra-Bold"/>
                <a:sym typeface="Antonio Ultra-Bold"/>
              </a:rPr>
              <a:t>@ BB</a:t>
            </a:r>
          </a:p>
        </p:txBody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8518523" y="926443"/>
            <a:ext cx="9281802" cy="7702040"/>
            <a:chOff x="0" y="0"/>
            <a:chExt cx="6350000" cy="526923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14300" y="106680"/>
              <a:ext cx="6121400" cy="5057140"/>
            </a:xfrm>
            <a:custGeom>
              <a:avLst/>
              <a:gdLst/>
              <a:ahLst/>
              <a:cxnLst/>
              <a:rect r="r" b="b" t="t" l="l"/>
              <a:pathLst>
                <a:path h="5057140" w="6121400">
                  <a:moveTo>
                    <a:pt x="5604510" y="1168400"/>
                  </a:moveTo>
                  <a:cubicBezTo>
                    <a:pt x="5723890" y="849630"/>
                    <a:pt x="5513070" y="590550"/>
                    <a:pt x="5284470" y="698500"/>
                  </a:cubicBezTo>
                  <a:cubicBezTo>
                    <a:pt x="5345430" y="50800"/>
                    <a:pt x="4484370" y="313690"/>
                    <a:pt x="4372610" y="0"/>
                  </a:cubicBezTo>
                  <a:lnTo>
                    <a:pt x="1750060" y="0"/>
                  </a:lnTo>
                  <a:cubicBezTo>
                    <a:pt x="1638300" y="314960"/>
                    <a:pt x="777240" y="52070"/>
                    <a:pt x="838200" y="698500"/>
                  </a:cubicBezTo>
                  <a:cubicBezTo>
                    <a:pt x="609600" y="590550"/>
                    <a:pt x="398780" y="849630"/>
                    <a:pt x="518160" y="1168400"/>
                  </a:cubicBezTo>
                  <a:cubicBezTo>
                    <a:pt x="246380" y="1162050"/>
                    <a:pt x="20320" y="1430020"/>
                    <a:pt x="1270" y="1634490"/>
                  </a:cubicBezTo>
                  <a:lnTo>
                    <a:pt x="0" y="3473450"/>
                  </a:lnTo>
                  <a:cubicBezTo>
                    <a:pt x="29210" y="3674110"/>
                    <a:pt x="250190" y="3902710"/>
                    <a:pt x="515620" y="3897630"/>
                  </a:cubicBezTo>
                  <a:cubicBezTo>
                    <a:pt x="396240" y="4216400"/>
                    <a:pt x="607060" y="4475480"/>
                    <a:pt x="835660" y="4367530"/>
                  </a:cubicBezTo>
                  <a:cubicBezTo>
                    <a:pt x="775970" y="5007610"/>
                    <a:pt x="1619250" y="4757420"/>
                    <a:pt x="1743710" y="5057140"/>
                  </a:cubicBezTo>
                  <a:lnTo>
                    <a:pt x="4376420" y="5057140"/>
                  </a:lnTo>
                  <a:cubicBezTo>
                    <a:pt x="4502150" y="4757420"/>
                    <a:pt x="5345430" y="5007610"/>
                    <a:pt x="5284470" y="4367530"/>
                  </a:cubicBezTo>
                  <a:cubicBezTo>
                    <a:pt x="5513070" y="4475480"/>
                    <a:pt x="5723890" y="4216400"/>
                    <a:pt x="5604510" y="3897630"/>
                  </a:cubicBezTo>
                  <a:cubicBezTo>
                    <a:pt x="5877560" y="3903980"/>
                    <a:pt x="6103620" y="3661410"/>
                    <a:pt x="6121400" y="3456940"/>
                  </a:cubicBezTo>
                  <a:lnTo>
                    <a:pt x="6121400" y="1609090"/>
                  </a:lnTo>
                  <a:cubicBezTo>
                    <a:pt x="6102350" y="1404620"/>
                    <a:pt x="5877560" y="1162050"/>
                    <a:pt x="5604510" y="1168400"/>
                  </a:cubicBezTo>
                </a:path>
              </a:pathLst>
            </a:custGeom>
            <a:blipFill>
              <a:blip r:embed="rId5"/>
              <a:stretch>
                <a:fillRect l="-297157" t="-99406" r="-176075" b="-270689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63500" y="62230"/>
              <a:ext cx="6223000" cy="5144770"/>
            </a:xfrm>
            <a:custGeom>
              <a:avLst/>
              <a:gdLst/>
              <a:ahLst/>
              <a:cxnLst/>
              <a:rect r="r" b="b" t="t" l="l"/>
              <a:pathLst>
                <a:path h="5144770" w="6223000">
                  <a:moveTo>
                    <a:pt x="4447540" y="5144770"/>
                  </a:moveTo>
                  <a:lnTo>
                    <a:pt x="1772920" y="5144770"/>
                  </a:lnTo>
                  <a:lnTo>
                    <a:pt x="1764030" y="5128260"/>
                  </a:lnTo>
                  <a:cubicBezTo>
                    <a:pt x="1706880" y="5021580"/>
                    <a:pt x="1549400" y="4989830"/>
                    <a:pt x="1383030" y="4955540"/>
                  </a:cubicBezTo>
                  <a:cubicBezTo>
                    <a:pt x="1115060" y="4900930"/>
                    <a:pt x="811530" y="4838700"/>
                    <a:pt x="848360" y="4443730"/>
                  </a:cubicBezTo>
                  <a:cubicBezTo>
                    <a:pt x="756920" y="4486910"/>
                    <a:pt x="659130" y="4472940"/>
                    <a:pt x="588010" y="4406900"/>
                  </a:cubicBezTo>
                  <a:cubicBezTo>
                    <a:pt x="509270" y="4333240"/>
                    <a:pt x="444500" y="4174490"/>
                    <a:pt x="523240" y="3964940"/>
                  </a:cubicBezTo>
                  <a:lnTo>
                    <a:pt x="513080" y="3964940"/>
                  </a:lnTo>
                  <a:cubicBezTo>
                    <a:pt x="255270" y="3964940"/>
                    <a:pt x="29210" y="3740150"/>
                    <a:pt x="0" y="3538220"/>
                  </a:cubicBezTo>
                  <a:lnTo>
                    <a:pt x="0" y="1663700"/>
                  </a:lnTo>
                  <a:cubicBezTo>
                    <a:pt x="17780" y="1468120"/>
                    <a:pt x="232410" y="1182370"/>
                    <a:pt x="525780" y="1188720"/>
                  </a:cubicBezTo>
                  <a:cubicBezTo>
                    <a:pt x="447040" y="979170"/>
                    <a:pt x="511810" y="820420"/>
                    <a:pt x="590550" y="746760"/>
                  </a:cubicBezTo>
                  <a:cubicBezTo>
                    <a:pt x="661670" y="680720"/>
                    <a:pt x="759460" y="668020"/>
                    <a:pt x="850900" y="709930"/>
                  </a:cubicBezTo>
                  <a:cubicBezTo>
                    <a:pt x="814070" y="314960"/>
                    <a:pt x="1117600" y="252730"/>
                    <a:pt x="1385570" y="198120"/>
                  </a:cubicBezTo>
                  <a:cubicBezTo>
                    <a:pt x="1555750" y="163830"/>
                    <a:pt x="1717040" y="130810"/>
                    <a:pt x="1770380" y="17780"/>
                  </a:cubicBezTo>
                  <a:lnTo>
                    <a:pt x="1779270" y="0"/>
                  </a:lnTo>
                  <a:lnTo>
                    <a:pt x="4443730" y="0"/>
                  </a:lnTo>
                  <a:lnTo>
                    <a:pt x="4452620" y="17780"/>
                  </a:lnTo>
                  <a:cubicBezTo>
                    <a:pt x="4505960" y="130810"/>
                    <a:pt x="4667250" y="163830"/>
                    <a:pt x="4837430" y="198120"/>
                  </a:cubicBezTo>
                  <a:cubicBezTo>
                    <a:pt x="5105400" y="252730"/>
                    <a:pt x="5410200" y="314960"/>
                    <a:pt x="5372100" y="709930"/>
                  </a:cubicBezTo>
                  <a:cubicBezTo>
                    <a:pt x="5463540" y="666750"/>
                    <a:pt x="5561330" y="680720"/>
                    <a:pt x="5632450" y="746760"/>
                  </a:cubicBezTo>
                  <a:cubicBezTo>
                    <a:pt x="5711190" y="820420"/>
                    <a:pt x="5775960" y="979170"/>
                    <a:pt x="5697220" y="1188720"/>
                  </a:cubicBezTo>
                  <a:lnTo>
                    <a:pt x="5707380" y="1188720"/>
                  </a:lnTo>
                  <a:cubicBezTo>
                    <a:pt x="5979160" y="1188720"/>
                    <a:pt x="6203950" y="1423670"/>
                    <a:pt x="6223000" y="1634490"/>
                  </a:cubicBezTo>
                  <a:lnTo>
                    <a:pt x="6223000" y="3516630"/>
                  </a:lnTo>
                  <a:cubicBezTo>
                    <a:pt x="6203950" y="3728720"/>
                    <a:pt x="5979160" y="3964940"/>
                    <a:pt x="5707380" y="3964940"/>
                  </a:cubicBezTo>
                  <a:lnTo>
                    <a:pt x="5697220" y="3964940"/>
                  </a:lnTo>
                  <a:cubicBezTo>
                    <a:pt x="5775960" y="4174490"/>
                    <a:pt x="5711190" y="4333240"/>
                    <a:pt x="5632450" y="4406900"/>
                  </a:cubicBezTo>
                  <a:cubicBezTo>
                    <a:pt x="5561330" y="4472940"/>
                    <a:pt x="5463540" y="4485640"/>
                    <a:pt x="5372100" y="4443729"/>
                  </a:cubicBezTo>
                  <a:cubicBezTo>
                    <a:pt x="5408930" y="4838700"/>
                    <a:pt x="5105400" y="4900929"/>
                    <a:pt x="4837430" y="4955539"/>
                  </a:cubicBezTo>
                  <a:cubicBezTo>
                    <a:pt x="4671060" y="4989829"/>
                    <a:pt x="4513580" y="5021579"/>
                    <a:pt x="4456430" y="5128259"/>
                  </a:cubicBezTo>
                  <a:lnTo>
                    <a:pt x="4447540" y="5144769"/>
                  </a:lnTo>
                  <a:close/>
                  <a:moveTo>
                    <a:pt x="1809750" y="5082540"/>
                  </a:moveTo>
                  <a:lnTo>
                    <a:pt x="4411980" y="5082540"/>
                  </a:lnTo>
                  <a:cubicBezTo>
                    <a:pt x="4488180" y="4963160"/>
                    <a:pt x="4652010" y="4930140"/>
                    <a:pt x="4826000" y="4894580"/>
                  </a:cubicBezTo>
                  <a:cubicBezTo>
                    <a:pt x="5091430" y="4839970"/>
                    <a:pt x="5342891" y="4789170"/>
                    <a:pt x="5311141" y="4448810"/>
                  </a:cubicBezTo>
                  <a:lnTo>
                    <a:pt x="5300981" y="4339590"/>
                  </a:lnTo>
                  <a:lnTo>
                    <a:pt x="5400041" y="4386580"/>
                  </a:lnTo>
                  <a:cubicBezTo>
                    <a:pt x="5468620" y="4418330"/>
                    <a:pt x="5538470" y="4409440"/>
                    <a:pt x="5590541" y="4361180"/>
                  </a:cubicBezTo>
                  <a:cubicBezTo>
                    <a:pt x="5655311" y="4301490"/>
                    <a:pt x="5707381" y="4166870"/>
                    <a:pt x="5640070" y="3987800"/>
                  </a:cubicBezTo>
                  <a:lnTo>
                    <a:pt x="5607050" y="3901440"/>
                  </a:lnTo>
                  <a:lnTo>
                    <a:pt x="5707380" y="3903981"/>
                  </a:lnTo>
                  <a:cubicBezTo>
                    <a:pt x="5942330" y="3903981"/>
                    <a:pt x="6144260" y="3694431"/>
                    <a:pt x="6160770" y="3514090"/>
                  </a:cubicBezTo>
                  <a:lnTo>
                    <a:pt x="6160770" y="1639570"/>
                  </a:lnTo>
                  <a:cubicBezTo>
                    <a:pt x="6142991" y="1460500"/>
                    <a:pt x="5942330" y="1252220"/>
                    <a:pt x="5707380" y="1252220"/>
                  </a:cubicBezTo>
                  <a:lnTo>
                    <a:pt x="5605780" y="1254760"/>
                  </a:lnTo>
                  <a:lnTo>
                    <a:pt x="5638800" y="1168400"/>
                  </a:lnTo>
                  <a:cubicBezTo>
                    <a:pt x="5706110" y="988060"/>
                    <a:pt x="5654041" y="854710"/>
                    <a:pt x="5589270" y="795020"/>
                  </a:cubicBezTo>
                  <a:cubicBezTo>
                    <a:pt x="5537200" y="746760"/>
                    <a:pt x="5467350" y="736600"/>
                    <a:pt x="5398770" y="769620"/>
                  </a:cubicBezTo>
                  <a:lnTo>
                    <a:pt x="5299711" y="816610"/>
                  </a:lnTo>
                  <a:lnTo>
                    <a:pt x="5309870" y="707390"/>
                  </a:lnTo>
                  <a:cubicBezTo>
                    <a:pt x="5341620" y="368300"/>
                    <a:pt x="5090161" y="316230"/>
                    <a:pt x="4824730" y="261620"/>
                  </a:cubicBezTo>
                  <a:cubicBezTo>
                    <a:pt x="4646930" y="224790"/>
                    <a:pt x="4478020" y="190500"/>
                    <a:pt x="4404360" y="63500"/>
                  </a:cubicBezTo>
                  <a:lnTo>
                    <a:pt x="1818640" y="63500"/>
                  </a:lnTo>
                  <a:cubicBezTo>
                    <a:pt x="1746250" y="190500"/>
                    <a:pt x="1577340" y="224790"/>
                    <a:pt x="1398270" y="261620"/>
                  </a:cubicBezTo>
                  <a:cubicBezTo>
                    <a:pt x="1131570" y="316230"/>
                    <a:pt x="881380" y="367030"/>
                    <a:pt x="913130" y="707390"/>
                  </a:cubicBezTo>
                  <a:lnTo>
                    <a:pt x="923290" y="816610"/>
                  </a:lnTo>
                  <a:lnTo>
                    <a:pt x="824230" y="769620"/>
                  </a:lnTo>
                  <a:cubicBezTo>
                    <a:pt x="755650" y="737870"/>
                    <a:pt x="685800" y="746760"/>
                    <a:pt x="633730" y="795020"/>
                  </a:cubicBezTo>
                  <a:cubicBezTo>
                    <a:pt x="568960" y="854710"/>
                    <a:pt x="516890" y="989330"/>
                    <a:pt x="584200" y="1168400"/>
                  </a:cubicBezTo>
                  <a:lnTo>
                    <a:pt x="617220" y="1254760"/>
                  </a:lnTo>
                  <a:lnTo>
                    <a:pt x="516890" y="1252220"/>
                  </a:lnTo>
                  <a:cubicBezTo>
                    <a:pt x="266700" y="1252220"/>
                    <a:pt x="78740" y="1502410"/>
                    <a:pt x="62230" y="1668780"/>
                  </a:cubicBezTo>
                  <a:lnTo>
                    <a:pt x="60960" y="3531870"/>
                  </a:lnTo>
                  <a:cubicBezTo>
                    <a:pt x="87630" y="3707130"/>
                    <a:pt x="285750" y="3902710"/>
                    <a:pt x="513080" y="3902710"/>
                  </a:cubicBezTo>
                  <a:lnTo>
                    <a:pt x="613410" y="3900170"/>
                  </a:lnTo>
                  <a:lnTo>
                    <a:pt x="580390" y="3986530"/>
                  </a:lnTo>
                  <a:cubicBezTo>
                    <a:pt x="513080" y="4166870"/>
                    <a:pt x="565150" y="4300220"/>
                    <a:pt x="629920" y="4359910"/>
                  </a:cubicBezTo>
                  <a:cubicBezTo>
                    <a:pt x="681990" y="4408170"/>
                    <a:pt x="751840" y="4418330"/>
                    <a:pt x="820420" y="4385310"/>
                  </a:cubicBezTo>
                  <a:lnTo>
                    <a:pt x="919480" y="4338320"/>
                  </a:lnTo>
                  <a:lnTo>
                    <a:pt x="909320" y="4447540"/>
                  </a:lnTo>
                  <a:cubicBezTo>
                    <a:pt x="877570" y="4786630"/>
                    <a:pt x="1129030" y="4838700"/>
                    <a:pt x="1394460" y="4893310"/>
                  </a:cubicBezTo>
                  <a:cubicBezTo>
                    <a:pt x="1568450" y="4930140"/>
                    <a:pt x="1733550" y="4963160"/>
                    <a:pt x="1809750" y="5082540"/>
                  </a:cubicBezTo>
                  <a:close/>
                </a:path>
              </a:pathLst>
            </a:custGeom>
            <a:solidFill>
              <a:srgbClr val="B3860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9144000" y="8348507"/>
            <a:ext cx="9144000" cy="1898592"/>
            <a:chOff x="0" y="0"/>
            <a:chExt cx="12192000" cy="253145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167278" cy="972972"/>
            </a:xfrm>
            <a:custGeom>
              <a:avLst/>
              <a:gdLst/>
              <a:ahLst/>
              <a:cxnLst/>
              <a:rect r="r" b="b" t="t" l="l"/>
              <a:pathLst>
                <a:path h="972972" w="12167278">
                  <a:moveTo>
                    <a:pt x="0" y="0"/>
                  </a:moveTo>
                  <a:lnTo>
                    <a:pt x="12167278" y="0"/>
                  </a:lnTo>
                  <a:lnTo>
                    <a:pt x="12167278" y="972972"/>
                  </a:lnTo>
                  <a:lnTo>
                    <a:pt x="0" y="9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9058" t="-2777841" r="-34370" b="-455417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5960032" y="962933"/>
              <a:ext cx="6231968" cy="1568523"/>
            </a:xfrm>
            <a:custGeom>
              <a:avLst/>
              <a:gdLst/>
              <a:ahLst/>
              <a:cxnLst/>
              <a:rect r="r" b="b" t="t" l="l"/>
              <a:pathLst>
                <a:path h="1568523" w="6231968">
                  <a:moveTo>
                    <a:pt x="0" y="0"/>
                  </a:moveTo>
                  <a:lnTo>
                    <a:pt x="6231968" y="0"/>
                  </a:lnTo>
                  <a:lnTo>
                    <a:pt x="6231968" y="1568523"/>
                  </a:lnTo>
                  <a:lnTo>
                    <a:pt x="0" y="156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75200" t="-1191137" r="-135751" b="-84247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962933"/>
              <a:ext cx="6083639" cy="1538406"/>
            </a:xfrm>
            <a:custGeom>
              <a:avLst/>
              <a:gdLst/>
              <a:ahLst/>
              <a:cxnLst/>
              <a:rect r="r" b="b" t="t" l="l"/>
              <a:pathLst>
                <a:path h="1538406" w="6083639">
                  <a:moveTo>
                    <a:pt x="0" y="0"/>
                  </a:moveTo>
                  <a:lnTo>
                    <a:pt x="6083639" y="0"/>
                  </a:lnTo>
                  <a:lnTo>
                    <a:pt x="6083639" y="1538407"/>
                  </a:lnTo>
                  <a:lnTo>
                    <a:pt x="0" y="1538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03815" t="-1213550" r="-19595" b="-88759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DAHAy4aCKto</dc:identifier>
  <dcterms:modified xsi:type="dcterms:W3CDTF">2011-08-01T06:04:30Z</dcterms:modified>
  <cp:revision>1</cp:revision>
  <dc:title>BB SCHOOL</dc:title>
</cp:coreProperties>
</file>